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0"/>
  </p:notesMasterIdLst>
  <p:sldIdLst>
    <p:sldId id="322" r:id="rId2"/>
    <p:sldId id="341" r:id="rId3"/>
    <p:sldId id="333" r:id="rId4"/>
    <p:sldId id="334" r:id="rId5"/>
    <p:sldId id="335" r:id="rId6"/>
    <p:sldId id="336" r:id="rId7"/>
    <p:sldId id="337" r:id="rId8"/>
    <p:sldId id="338" r:id="rId9"/>
  </p:sldIdLst>
  <p:sldSz cx="6858000" cy="5143500"/>
  <p:notesSz cx="6858000" cy="9144000"/>
  <p:embeddedFontLst>
    <p:embeddedFont>
      <p:font typeface="Calibri" panose="020F0502020204030204" pitchFamily="34" charset="0"/>
      <p:regular r:id="rId11"/>
      <p:bold r:id="rId12"/>
      <p:italic r:id="rId13"/>
      <p:boldItalic r:id="rId14"/>
    </p:embeddedFont>
    <p:embeddedFont>
      <p:font typeface="Kalam" panose="020B0604020202020204" charset="0"/>
      <p:regular r:id="rId15"/>
      <p:bold r:id="rId16"/>
    </p:embeddedFont>
    <p:embeddedFont>
      <p:font typeface="Montserrat"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9795"/>
    <a:srgbClr val="F4F6DB"/>
    <a:srgbClr val="F2F0CB"/>
    <a:srgbClr val="D7EDA9"/>
    <a:srgbClr val="000000"/>
    <a:srgbClr val="7EA131"/>
    <a:srgbClr val="B7D574"/>
    <a:srgbClr val="BEE7FB"/>
    <a:srgbClr val="8AB036"/>
    <a:srgbClr val="F95D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4615"/>
  </p:normalViewPr>
  <p:slideViewPr>
    <p:cSldViewPr snapToGrid="0">
      <p:cViewPr varScale="1">
        <p:scale>
          <a:sx n="100" d="100"/>
          <a:sy n="100" d="100"/>
        </p:scale>
        <p:origin x="86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61544" y="-61546"/>
            <a:ext cx="6734909" cy="520504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8900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12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C05AA50F-DFE7-6C4B-92C5-EBE8E2BC7899}"/>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8.xml"/><Relationship Id="rId6" Type="http://schemas.microsoft.com/office/2007/relationships/hdphoto" Target="../media/hdphoto4.wdp"/><Relationship Id="rId5" Type="http://schemas.openxmlformats.org/officeDocument/2006/relationships/image" Target="../media/image16.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74B4AB-E5C6-8441-95A7-756FEF37A7F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2000"/>
                    </a14:imgEffect>
                  </a14:imgLayer>
                </a14:imgProps>
              </a:ext>
            </a:extLst>
          </a:blip>
          <a:srcRect l="7250" t="8731" r="10105" b="10572"/>
          <a:stretch/>
        </p:blipFill>
        <p:spPr>
          <a:xfrm>
            <a:off x="1505528" y="286327"/>
            <a:ext cx="4481237" cy="4485036"/>
          </a:xfrm>
          <a:prstGeom prst="ellipse">
            <a:avLst/>
          </a:prstGeom>
        </p:spPr>
      </p:pic>
    </p:spTree>
    <p:custDataLst>
      <p:tags r:id="rId1"/>
    </p:custDataLst>
    <p:extLst>
      <p:ext uri="{BB962C8B-B14F-4D97-AF65-F5344CB8AC3E}">
        <p14:creationId xmlns:p14="http://schemas.microsoft.com/office/powerpoint/2010/main" val="2465074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1144267"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6C092771-5314-874E-90C4-79332AE0BF99}"/>
              </a:ext>
            </a:extLst>
          </p:cNvPr>
          <p:cNvGrpSpPr/>
          <p:nvPr/>
        </p:nvGrpSpPr>
        <p:grpSpPr>
          <a:xfrm>
            <a:off x="307173" y="670417"/>
            <a:ext cx="1623074" cy="631245"/>
            <a:chOff x="315851" y="629196"/>
            <a:chExt cx="1623074" cy="631245"/>
          </a:xfrm>
        </p:grpSpPr>
        <p:sp>
          <p:nvSpPr>
            <p:cNvPr id="21" name="TextBox 20">
              <a:extLst>
                <a:ext uri="{FF2B5EF4-FFF2-40B4-BE49-F238E27FC236}">
                  <a16:creationId xmlns:a16="http://schemas.microsoft.com/office/drawing/2014/main" id="{DECD0DAA-AFA0-C142-A638-973AA64B80F9}"/>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22</a:t>
              </a:r>
            </a:p>
          </p:txBody>
        </p:sp>
        <p:sp>
          <p:nvSpPr>
            <p:cNvPr id="22" name="TextBox 21">
              <a:extLst>
                <a:ext uri="{FF2B5EF4-FFF2-40B4-BE49-F238E27FC236}">
                  <a16:creationId xmlns:a16="http://schemas.microsoft.com/office/drawing/2014/main" id="{078028E5-D1F1-2E49-9C9F-2F7F78C6CFE6}"/>
                </a:ext>
              </a:extLst>
            </p:cNvPr>
            <p:cNvSpPr txBox="1"/>
            <p:nvPr/>
          </p:nvSpPr>
          <p:spPr>
            <a:xfrm>
              <a:off x="315851" y="675666"/>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22</a:t>
              </a:r>
            </a:p>
          </p:txBody>
        </p:sp>
      </p:grpSp>
      <p:sp>
        <p:nvSpPr>
          <p:cNvPr id="23" name="TextBox 22">
            <a:extLst>
              <a:ext uri="{FF2B5EF4-FFF2-40B4-BE49-F238E27FC236}">
                <a16:creationId xmlns:a16="http://schemas.microsoft.com/office/drawing/2014/main" id="{1527E296-65C3-3E4C-8BAC-EBB71762D5B2}"/>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TỚ LÀ LÊ - GÔ</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839322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1718435" y="1776347"/>
            <a:ext cx="3421129" cy="523220"/>
          </a:xfrm>
          <a:prstGeom prst="rect">
            <a:avLst/>
          </a:prstGeom>
          <a:noFill/>
        </p:spPr>
        <p:txBody>
          <a:bodyPr wrap="none" rtlCol="0">
            <a:spAutoFit/>
          </a:bodyPr>
          <a:lstStyle/>
          <a:p>
            <a:r>
              <a:rPr lang="en-VN" sz="2800" b="1" dirty="0">
                <a:solidFill>
                  <a:srgbClr val="17479D"/>
                </a:solidFill>
                <a:latin typeface="UTM Avo" panose="02040603050506020204" pitchFamily="18" charset="0"/>
              </a:rPr>
              <a:t>Đồ chơi yêu thích</a:t>
            </a:r>
          </a:p>
        </p:txBody>
      </p:sp>
      <p:sp>
        <p:nvSpPr>
          <p:cNvPr id="5" name="TextBox 4">
            <a:extLst>
              <a:ext uri="{FF2B5EF4-FFF2-40B4-BE49-F238E27FC236}">
                <a16:creationId xmlns:a16="http://schemas.microsoft.com/office/drawing/2014/main" id="{9FA24853-01FC-A946-88A2-4E5CEA158308}"/>
              </a:ext>
            </a:extLst>
          </p:cNvPr>
          <p:cNvSpPr txBox="1"/>
          <p:nvPr/>
        </p:nvSpPr>
        <p:spPr>
          <a:xfrm>
            <a:off x="1045608" y="2408611"/>
            <a:ext cx="486087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07" y="2563177"/>
            <a:ext cx="304770" cy="288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52877" y="3234030"/>
            <a:ext cx="288000" cy="288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1045608" y="3074823"/>
            <a:ext cx="486087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ng/ ngh.</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704A1E3D-E4D2-8C42-B66F-F1851A550471}"/>
              </a:ext>
            </a:extLst>
          </p:cNvPr>
          <p:cNvSpPr txBox="1"/>
          <p:nvPr/>
        </p:nvSpPr>
        <p:spPr>
          <a:xfrm>
            <a:off x="1045608" y="3677015"/>
            <a:ext cx="486087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579" y="3831593"/>
            <a:ext cx="288000" cy="288000"/>
          </a:xfrm>
          <a:prstGeom prst="rect">
            <a:avLst/>
          </a:prstGeom>
        </p:spPr>
      </p:pic>
      <p:pic>
        <p:nvPicPr>
          <p:cNvPr id="11" name="Picture 10">
            <a:extLst>
              <a:ext uri="{FF2B5EF4-FFF2-40B4-BE49-F238E27FC236}">
                <a16:creationId xmlns:a16="http://schemas.microsoft.com/office/drawing/2014/main" id="{70E639E6-0D7E-1642-8766-A57EF14123E8}"/>
              </a:ext>
            </a:extLst>
          </p:cNvPr>
          <p:cNvPicPr>
            <a:picLocks noChangeAspect="1"/>
          </p:cNvPicPr>
          <p:nvPr/>
        </p:nvPicPr>
        <p:blipFill>
          <a:blip r:embed="rId6"/>
          <a:stretch>
            <a:fillRect/>
          </a:stretch>
        </p:blipFill>
        <p:spPr>
          <a:xfrm>
            <a:off x="425649" y="397838"/>
            <a:ext cx="1177323" cy="1154931"/>
          </a:xfrm>
          <a:prstGeom prst="ellipse">
            <a:avLst/>
          </a:prstGeom>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746085" y="577797"/>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Đồ chơi yêu thích</a:t>
            </a:r>
          </a:p>
        </p:txBody>
      </p:sp>
      <p:sp>
        <p:nvSpPr>
          <p:cNvPr id="3" name="TextBox 2">
            <a:extLst>
              <a:ext uri="{FF2B5EF4-FFF2-40B4-BE49-F238E27FC236}">
                <a16:creationId xmlns:a16="http://schemas.microsoft.com/office/drawing/2014/main" id="{DA3D6D13-98E5-544E-A2A0-7B1710E8DFA4}"/>
              </a:ext>
            </a:extLst>
          </p:cNvPr>
          <p:cNvSpPr txBox="1"/>
          <p:nvPr/>
        </p:nvSpPr>
        <p:spPr>
          <a:xfrm>
            <a:off x="427017" y="1152185"/>
            <a:ext cx="5999771" cy="3891835"/>
          </a:xfrm>
          <a:prstGeom prst="rect">
            <a:avLst/>
          </a:prstGeom>
          <a:noFill/>
        </p:spPr>
        <p:txBody>
          <a:bodyPr wrap="square" rtlCol="0">
            <a:spAutoFit/>
          </a:bodyPr>
          <a:lstStyle/>
          <a:p>
            <a:pPr marL="7938" algn="just">
              <a:lnSpc>
                <a:spcPct val="150000"/>
              </a:lnSpc>
            </a:pPr>
            <a:r>
              <a:rPr lang="vi-VN" sz="2400" dirty="0">
                <a:latin typeface="UTM Avo" panose="02040603050506020204" pitchFamily="18" charset="0"/>
              </a:rPr>
              <a:t>        Tớ rất thích các đồ chơi truyền thống như diều, chong chóng, đèn ông sao. Tớ cũng thích các đồ chơi hiện đại như lê-gô, ô tô điều khiển từ xa, siêu nhân. Đồ chơi nào tớ cũng giữ gìn cẩn thận.</a:t>
            </a:r>
          </a:p>
          <a:p>
            <a:pPr marL="7938" algn="just">
              <a:lnSpc>
                <a:spcPct val="150000"/>
              </a:lnSpc>
            </a:pPr>
            <a:r>
              <a:rPr lang="vi-VN" sz="2400" dirty="0">
                <a:latin typeface="UTM Avo" panose="02040603050506020204" pitchFamily="18" charset="0"/>
              </a:rPr>
              <a:t>	    </a:t>
            </a:r>
            <a:endParaRPr lang="en-US" sz="2400" dirty="0">
              <a:latin typeface="UTM Avo" panose="02040603050506020204" pitchFamily="18" charset="0"/>
            </a:endParaRPr>
          </a:p>
        </p:txBody>
      </p:sp>
      <p:cxnSp>
        <p:nvCxnSpPr>
          <p:cNvPr id="4" name="Straight Connector 3">
            <a:extLst>
              <a:ext uri="{FF2B5EF4-FFF2-40B4-BE49-F238E27FC236}">
                <a16:creationId xmlns:a16="http://schemas.microsoft.com/office/drawing/2014/main" id="{1F4C6444-6C93-BF45-B1C3-D4A014078C78}"/>
              </a:ext>
            </a:extLst>
          </p:cNvPr>
          <p:cNvCxnSpPr>
            <a:cxnSpLocks/>
          </p:cNvCxnSpPr>
          <p:nvPr/>
        </p:nvCxnSpPr>
        <p:spPr>
          <a:xfrm>
            <a:off x="1996024" y="1090604"/>
            <a:ext cx="5204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02C3C9-A326-274C-8CA8-74D8353AD7BB}"/>
              </a:ext>
            </a:extLst>
          </p:cNvPr>
          <p:cNvCxnSpPr>
            <a:cxnSpLocks/>
          </p:cNvCxnSpPr>
          <p:nvPr/>
        </p:nvCxnSpPr>
        <p:spPr>
          <a:xfrm>
            <a:off x="1164487" y="1660489"/>
            <a:ext cx="430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cxnSp>
        <p:nvCxnSpPr>
          <p:cNvPr id="15" name="Straight Connector 14">
            <a:extLst>
              <a:ext uri="{FF2B5EF4-FFF2-40B4-BE49-F238E27FC236}">
                <a16:creationId xmlns:a16="http://schemas.microsoft.com/office/drawing/2014/main" id="{B778746E-20C0-B74C-8556-5A9A1ECA4885}"/>
              </a:ext>
            </a:extLst>
          </p:cNvPr>
          <p:cNvCxnSpPr>
            <a:cxnSpLocks/>
          </p:cNvCxnSpPr>
          <p:nvPr/>
        </p:nvCxnSpPr>
        <p:spPr>
          <a:xfrm>
            <a:off x="2000894" y="2765754"/>
            <a:ext cx="430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6BF69FC-23E1-474E-B763-27B9287E269E}"/>
              </a:ext>
            </a:extLst>
          </p:cNvPr>
          <p:cNvCxnSpPr>
            <a:cxnSpLocks/>
          </p:cNvCxnSpPr>
          <p:nvPr/>
        </p:nvCxnSpPr>
        <p:spPr>
          <a:xfrm>
            <a:off x="2625999" y="3855253"/>
            <a:ext cx="4731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0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83606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truyền thống</a:t>
            </a:r>
            <a:endParaRPr lang="vi-VN" sz="2400" dirty="0"/>
          </a:p>
        </p:txBody>
      </p:sp>
      <p:sp>
        <p:nvSpPr>
          <p:cNvPr id="4" name="Oval 3">
            <a:extLst>
              <a:ext uri="{FF2B5EF4-FFF2-40B4-BE49-F238E27FC236}">
                <a16:creationId xmlns:a16="http://schemas.microsoft.com/office/drawing/2014/main" id="{E1DFA7C5-42F0-644F-A449-37BAD5B856D4}"/>
              </a:ext>
            </a:extLst>
          </p:cNvPr>
          <p:cNvSpPr/>
          <p:nvPr/>
        </p:nvSpPr>
        <p:spPr>
          <a:xfrm>
            <a:off x="931097"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836068"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diều</a:t>
            </a:r>
            <a:endParaRPr lang="vi-VN" sz="2400" dirty="0"/>
          </a:p>
        </p:txBody>
      </p:sp>
      <p:sp>
        <p:nvSpPr>
          <p:cNvPr id="6" name="Oval 5">
            <a:extLst>
              <a:ext uri="{FF2B5EF4-FFF2-40B4-BE49-F238E27FC236}">
                <a16:creationId xmlns:a16="http://schemas.microsoft.com/office/drawing/2014/main" id="{F72DEC70-6CE3-A84E-B133-9B8831666FB9}"/>
              </a:ext>
            </a:extLst>
          </p:cNvPr>
          <p:cNvSpPr/>
          <p:nvPr/>
        </p:nvSpPr>
        <p:spPr>
          <a:xfrm>
            <a:off x="931097"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29207175-DBBC-5B47-9626-791F4B16E07A}"/>
              </a:ext>
            </a:extLst>
          </p:cNvPr>
          <p:cNvSpPr/>
          <p:nvPr/>
        </p:nvSpPr>
        <p:spPr>
          <a:xfrm>
            <a:off x="836068" y="250919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lê- gô</a:t>
            </a:r>
            <a:endParaRPr lang="vi-VN" sz="2400" dirty="0"/>
          </a:p>
        </p:txBody>
      </p:sp>
      <p:sp>
        <p:nvSpPr>
          <p:cNvPr id="14" name="Oval 13">
            <a:extLst>
              <a:ext uri="{FF2B5EF4-FFF2-40B4-BE49-F238E27FC236}">
                <a16:creationId xmlns:a16="http://schemas.microsoft.com/office/drawing/2014/main" id="{CA6FFE91-FD4E-EE41-A780-5D30A5D67AE4}"/>
              </a:ext>
            </a:extLst>
          </p:cNvPr>
          <p:cNvSpPr/>
          <p:nvPr/>
        </p:nvSpPr>
        <p:spPr>
          <a:xfrm>
            <a:off x="931097"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0DBA035F-593B-C142-9C33-C62AA1085987}"/>
              </a:ext>
            </a:extLst>
          </p:cNvPr>
          <p:cNvSpPr/>
          <p:nvPr/>
        </p:nvSpPr>
        <p:spPr>
          <a:xfrm>
            <a:off x="836068" y="311589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giữ gìn</a:t>
            </a:r>
            <a:endParaRPr lang="vi-VN" sz="2400" dirty="0"/>
          </a:p>
        </p:txBody>
      </p:sp>
      <p:sp>
        <p:nvSpPr>
          <p:cNvPr id="16" name="Oval 15">
            <a:extLst>
              <a:ext uri="{FF2B5EF4-FFF2-40B4-BE49-F238E27FC236}">
                <a16:creationId xmlns:a16="http://schemas.microsoft.com/office/drawing/2014/main" id="{3029D925-C717-EA4B-B96D-2F26F3BADD22}"/>
              </a:ext>
            </a:extLst>
          </p:cNvPr>
          <p:cNvSpPr/>
          <p:nvPr/>
        </p:nvSpPr>
        <p:spPr>
          <a:xfrm>
            <a:off x="931097" y="335958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13" grpId="0"/>
      <p:bldP spid="14" grpId="0" animBg="1"/>
      <p:bldP spid="1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CC4D2F6-ABE9-F843-8DC0-DDC484249DA0}"/>
              </a:ext>
            </a:extLst>
          </p:cNvPr>
          <p:cNvGrpSpPr/>
          <p:nvPr/>
        </p:nvGrpSpPr>
        <p:grpSpPr>
          <a:xfrm>
            <a:off x="340468" y="2928207"/>
            <a:ext cx="6186792" cy="1660839"/>
            <a:chOff x="340468" y="2928207"/>
            <a:chExt cx="6186792" cy="1660839"/>
          </a:xfrm>
        </p:grpSpPr>
        <p:grpSp>
          <p:nvGrpSpPr>
            <p:cNvPr id="10" name="Group 9">
              <a:extLst>
                <a:ext uri="{FF2B5EF4-FFF2-40B4-BE49-F238E27FC236}">
                  <a16:creationId xmlns:a16="http://schemas.microsoft.com/office/drawing/2014/main" id="{45907915-7416-7444-A4FB-78331E530D35}"/>
                </a:ext>
              </a:extLst>
            </p:cNvPr>
            <p:cNvGrpSpPr/>
            <p:nvPr/>
          </p:nvGrpSpPr>
          <p:grpSpPr>
            <a:xfrm>
              <a:off x="340468" y="2928207"/>
              <a:ext cx="6186792" cy="1660839"/>
              <a:chOff x="2210089" y="778545"/>
              <a:chExt cx="4697597" cy="1660839"/>
            </a:xfrm>
          </p:grpSpPr>
          <p:sp>
            <p:nvSpPr>
              <p:cNvPr id="6" name="Rectangle 5">
                <a:extLst>
                  <a:ext uri="{FF2B5EF4-FFF2-40B4-BE49-F238E27FC236}">
                    <a16:creationId xmlns:a16="http://schemas.microsoft.com/office/drawing/2014/main" id="{EB4A6BB0-936E-C242-A3FF-9E50CE6775A1}"/>
                  </a:ext>
                </a:extLst>
              </p:cNvPr>
              <p:cNvSpPr/>
              <p:nvPr/>
            </p:nvSpPr>
            <p:spPr>
              <a:xfrm>
                <a:off x="2210089" y="778545"/>
                <a:ext cx="4697597" cy="1660839"/>
              </a:xfrm>
              <a:prstGeom prst="rect">
                <a:avLst/>
              </a:prstGeom>
              <a:solidFill>
                <a:schemeClr val="accent1">
                  <a:lumMod val="40000"/>
                  <a:lumOff val="60000"/>
                </a:schemeClr>
              </a:solidFill>
              <a:ln w="19050">
                <a:solidFill>
                  <a:schemeClr val="accent1">
                    <a:lumMod val="50000"/>
                  </a:schemeClr>
                </a:solidFill>
                <a:extLst>
                  <a:ext uri="{C807C97D-BFC1-408E-A445-0C87EB9F89A2}">
                    <ask:lineSketchStyleProps xmlns:ask="http://schemas.microsoft.com/office/drawing/2018/sketchyshapes" xmlns="" sd="2448976505">
                      <a:custGeom>
                        <a:avLst/>
                        <a:gdLst>
                          <a:gd name="connsiteX0" fmla="*/ 0 w 6186792"/>
                          <a:gd name="connsiteY0" fmla="*/ 0 h 1660839"/>
                          <a:gd name="connsiteX1" fmla="*/ 687421 w 6186792"/>
                          <a:gd name="connsiteY1" fmla="*/ 0 h 1660839"/>
                          <a:gd name="connsiteX2" fmla="*/ 1374843 w 6186792"/>
                          <a:gd name="connsiteY2" fmla="*/ 0 h 1660839"/>
                          <a:gd name="connsiteX3" fmla="*/ 2186000 w 6186792"/>
                          <a:gd name="connsiteY3" fmla="*/ 0 h 1660839"/>
                          <a:gd name="connsiteX4" fmla="*/ 2811553 w 6186792"/>
                          <a:gd name="connsiteY4" fmla="*/ 0 h 1660839"/>
                          <a:gd name="connsiteX5" fmla="*/ 3313371 w 6186792"/>
                          <a:gd name="connsiteY5" fmla="*/ 0 h 1660839"/>
                          <a:gd name="connsiteX6" fmla="*/ 3877056 w 6186792"/>
                          <a:gd name="connsiteY6" fmla="*/ 0 h 1660839"/>
                          <a:gd name="connsiteX7" fmla="*/ 4626346 w 6186792"/>
                          <a:gd name="connsiteY7" fmla="*/ 0 h 1660839"/>
                          <a:gd name="connsiteX8" fmla="*/ 5251899 w 6186792"/>
                          <a:gd name="connsiteY8" fmla="*/ 0 h 1660839"/>
                          <a:gd name="connsiteX9" fmla="*/ 6186792 w 6186792"/>
                          <a:gd name="connsiteY9" fmla="*/ 0 h 1660839"/>
                          <a:gd name="connsiteX10" fmla="*/ 6186792 w 6186792"/>
                          <a:gd name="connsiteY10" fmla="*/ 553613 h 1660839"/>
                          <a:gd name="connsiteX11" fmla="*/ 6186792 w 6186792"/>
                          <a:gd name="connsiteY11" fmla="*/ 1057401 h 1660839"/>
                          <a:gd name="connsiteX12" fmla="*/ 6186792 w 6186792"/>
                          <a:gd name="connsiteY12" fmla="*/ 1660839 h 1660839"/>
                          <a:gd name="connsiteX13" fmla="*/ 5375635 w 6186792"/>
                          <a:gd name="connsiteY13" fmla="*/ 1660839 h 1660839"/>
                          <a:gd name="connsiteX14" fmla="*/ 4688213 w 6186792"/>
                          <a:gd name="connsiteY14" fmla="*/ 1660839 h 1660839"/>
                          <a:gd name="connsiteX15" fmla="*/ 4124528 w 6186792"/>
                          <a:gd name="connsiteY15" fmla="*/ 1660839 h 1660839"/>
                          <a:gd name="connsiteX16" fmla="*/ 3313371 w 6186792"/>
                          <a:gd name="connsiteY16" fmla="*/ 1660839 h 1660839"/>
                          <a:gd name="connsiteX17" fmla="*/ 2749685 w 6186792"/>
                          <a:gd name="connsiteY17" fmla="*/ 1660839 h 1660839"/>
                          <a:gd name="connsiteX18" fmla="*/ 2186000 w 6186792"/>
                          <a:gd name="connsiteY18" fmla="*/ 1660839 h 1660839"/>
                          <a:gd name="connsiteX19" fmla="*/ 1498579 w 6186792"/>
                          <a:gd name="connsiteY19" fmla="*/ 1660839 h 1660839"/>
                          <a:gd name="connsiteX20" fmla="*/ 934893 w 6186792"/>
                          <a:gd name="connsiteY20" fmla="*/ 1660839 h 1660839"/>
                          <a:gd name="connsiteX21" fmla="*/ 0 w 6186792"/>
                          <a:gd name="connsiteY21" fmla="*/ 1660839 h 1660839"/>
                          <a:gd name="connsiteX22" fmla="*/ 0 w 6186792"/>
                          <a:gd name="connsiteY22" fmla="*/ 1090618 h 1660839"/>
                          <a:gd name="connsiteX23" fmla="*/ 0 w 6186792"/>
                          <a:gd name="connsiteY23" fmla="*/ 553613 h 1660839"/>
                          <a:gd name="connsiteX24" fmla="*/ 0 w 6186792"/>
                          <a:gd name="connsiteY24" fmla="*/ 0 h 166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86792" h="1660839" fill="none" extrusionOk="0">
                            <a:moveTo>
                              <a:pt x="0" y="0"/>
                            </a:moveTo>
                            <a:cubicBezTo>
                              <a:pt x="280648" y="-2528"/>
                              <a:pt x="434738" y="-5656"/>
                              <a:pt x="687421" y="0"/>
                            </a:cubicBezTo>
                            <a:cubicBezTo>
                              <a:pt x="940104" y="5656"/>
                              <a:pt x="1153272" y="-10821"/>
                              <a:pt x="1374843" y="0"/>
                            </a:cubicBezTo>
                            <a:cubicBezTo>
                              <a:pt x="1596414" y="10821"/>
                              <a:pt x="1796186" y="37994"/>
                              <a:pt x="2186000" y="0"/>
                            </a:cubicBezTo>
                            <a:cubicBezTo>
                              <a:pt x="2575814" y="-37994"/>
                              <a:pt x="2621385" y="18230"/>
                              <a:pt x="2811553" y="0"/>
                            </a:cubicBezTo>
                            <a:cubicBezTo>
                              <a:pt x="3001721" y="-18230"/>
                              <a:pt x="3151068" y="19547"/>
                              <a:pt x="3313371" y="0"/>
                            </a:cubicBezTo>
                            <a:cubicBezTo>
                              <a:pt x="3475674" y="-19547"/>
                              <a:pt x="3761528" y="7610"/>
                              <a:pt x="3877056" y="0"/>
                            </a:cubicBezTo>
                            <a:cubicBezTo>
                              <a:pt x="3992585" y="-7610"/>
                              <a:pt x="4470771" y="14949"/>
                              <a:pt x="4626346" y="0"/>
                            </a:cubicBezTo>
                            <a:cubicBezTo>
                              <a:pt x="4781921" y="-14949"/>
                              <a:pt x="5108356" y="9160"/>
                              <a:pt x="5251899" y="0"/>
                            </a:cubicBezTo>
                            <a:cubicBezTo>
                              <a:pt x="5395442" y="-9160"/>
                              <a:pt x="5971214" y="-32992"/>
                              <a:pt x="6186792" y="0"/>
                            </a:cubicBezTo>
                            <a:cubicBezTo>
                              <a:pt x="6205235" y="244820"/>
                              <a:pt x="6199048" y="344532"/>
                              <a:pt x="6186792" y="553613"/>
                            </a:cubicBezTo>
                            <a:cubicBezTo>
                              <a:pt x="6174536" y="762694"/>
                              <a:pt x="6187262" y="900178"/>
                              <a:pt x="6186792" y="1057401"/>
                            </a:cubicBezTo>
                            <a:cubicBezTo>
                              <a:pt x="6186322" y="1214624"/>
                              <a:pt x="6168602" y="1495989"/>
                              <a:pt x="6186792" y="1660839"/>
                            </a:cubicBezTo>
                            <a:cubicBezTo>
                              <a:pt x="5967100" y="1700495"/>
                              <a:pt x="5657235" y="1657581"/>
                              <a:pt x="5375635" y="1660839"/>
                            </a:cubicBezTo>
                            <a:cubicBezTo>
                              <a:pt x="5094035" y="1664097"/>
                              <a:pt x="4869127" y="1695039"/>
                              <a:pt x="4688213" y="1660839"/>
                            </a:cubicBezTo>
                            <a:cubicBezTo>
                              <a:pt x="4507299" y="1626639"/>
                              <a:pt x="4246456" y="1667633"/>
                              <a:pt x="4124528" y="1660839"/>
                            </a:cubicBezTo>
                            <a:cubicBezTo>
                              <a:pt x="4002601" y="1654045"/>
                              <a:pt x="3604569" y="1623449"/>
                              <a:pt x="3313371" y="1660839"/>
                            </a:cubicBezTo>
                            <a:cubicBezTo>
                              <a:pt x="3022173" y="1698229"/>
                              <a:pt x="2976947" y="1688757"/>
                              <a:pt x="2749685" y="1660839"/>
                            </a:cubicBezTo>
                            <a:cubicBezTo>
                              <a:pt x="2522423" y="1632921"/>
                              <a:pt x="2405310" y="1666802"/>
                              <a:pt x="2186000" y="1660839"/>
                            </a:cubicBezTo>
                            <a:cubicBezTo>
                              <a:pt x="1966690" y="1654876"/>
                              <a:pt x="1653650" y="1656395"/>
                              <a:pt x="1498579" y="1660839"/>
                            </a:cubicBezTo>
                            <a:cubicBezTo>
                              <a:pt x="1343508" y="1665283"/>
                              <a:pt x="1149551" y="1672139"/>
                              <a:pt x="934893" y="1660839"/>
                            </a:cubicBezTo>
                            <a:cubicBezTo>
                              <a:pt x="720235" y="1649539"/>
                              <a:pt x="231647" y="1634054"/>
                              <a:pt x="0" y="1660839"/>
                            </a:cubicBezTo>
                            <a:cubicBezTo>
                              <a:pt x="-14474" y="1441959"/>
                              <a:pt x="-7581" y="1274566"/>
                              <a:pt x="0" y="1090618"/>
                            </a:cubicBezTo>
                            <a:cubicBezTo>
                              <a:pt x="7581" y="906670"/>
                              <a:pt x="-18276" y="796785"/>
                              <a:pt x="0" y="553613"/>
                            </a:cubicBezTo>
                            <a:cubicBezTo>
                              <a:pt x="18276" y="310442"/>
                              <a:pt x="8255" y="112276"/>
                              <a:pt x="0" y="0"/>
                            </a:cubicBezTo>
                            <a:close/>
                          </a:path>
                          <a:path w="6186792" h="1660839" stroke="0" extrusionOk="0">
                            <a:moveTo>
                              <a:pt x="0" y="0"/>
                            </a:moveTo>
                            <a:cubicBezTo>
                              <a:pt x="274685" y="15388"/>
                              <a:pt x="437898" y="30618"/>
                              <a:pt x="687421" y="0"/>
                            </a:cubicBezTo>
                            <a:cubicBezTo>
                              <a:pt x="936944" y="-30618"/>
                              <a:pt x="1154847" y="9707"/>
                              <a:pt x="1436711" y="0"/>
                            </a:cubicBezTo>
                            <a:cubicBezTo>
                              <a:pt x="1718575" y="-9707"/>
                              <a:pt x="1792211" y="13382"/>
                              <a:pt x="2062264" y="0"/>
                            </a:cubicBezTo>
                            <a:cubicBezTo>
                              <a:pt x="2332317" y="-13382"/>
                              <a:pt x="2541101" y="216"/>
                              <a:pt x="2873421" y="0"/>
                            </a:cubicBezTo>
                            <a:cubicBezTo>
                              <a:pt x="3205741" y="-216"/>
                              <a:pt x="3254164" y="26368"/>
                              <a:pt x="3560843" y="0"/>
                            </a:cubicBezTo>
                            <a:cubicBezTo>
                              <a:pt x="3867522" y="-26368"/>
                              <a:pt x="3985970" y="-747"/>
                              <a:pt x="4124528" y="0"/>
                            </a:cubicBezTo>
                            <a:cubicBezTo>
                              <a:pt x="4263087" y="747"/>
                              <a:pt x="4528673" y="22737"/>
                              <a:pt x="4688213" y="0"/>
                            </a:cubicBezTo>
                            <a:cubicBezTo>
                              <a:pt x="4847754" y="-22737"/>
                              <a:pt x="4960140" y="-22538"/>
                              <a:pt x="5190031" y="0"/>
                            </a:cubicBezTo>
                            <a:cubicBezTo>
                              <a:pt x="5419922" y="22538"/>
                              <a:pt x="5934658" y="-21776"/>
                              <a:pt x="6186792" y="0"/>
                            </a:cubicBezTo>
                            <a:cubicBezTo>
                              <a:pt x="6172316" y="143115"/>
                              <a:pt x="6165585" y="356415"/>
                              <a:pt x="6186792" y="553613"/>
                            </a:cubicBezTo>
                            <a:cubicBezTo>
                              <a:pt x="6207999" y="750811"/>
                              <a:pt x="6183200" y="927613"/>
                              <a:pt x="6186792" y="1090618"/>
                            </a:cubicBezTo>
                            <a:cubicBezTo>
                              <a:pt x="6190384" y="1253623"/>
                              <a:pt x="6174781" y="1484750"/>
                              <a:pt x="6186792" y="1660839"/>
                            </a:cubicBezTo>
                            <a:cubicBezTo>
                              <a:pt x="5988753" y="1654184"/>
                              <a:pt x="5867601" y="1653338"/>
                              <a:pt x="5684974" y="1660839"/>
                            </a:cubicBezTo>
                            <a:cubicBezTo>
                              <a:pt x="5502347" y="1668340"/>
                              <a:pt x="5323020" y="1636772"/>
                              <a:pt x="5121289" y="1660839"/>
                            </a:cubicBezTo>
                            <a:cubicBezTo>
                              <a:pt x="4919559" y="1684906"/>
                              <a:pt x="4833956" y="1654675"/>
                              <a:pt x="4619471" y="1660839"/>
                            </a:cubicBezTo>
                            <a:cubicBezTo>
                              <a:pt x="4404986" y="1667003"/>
                              <a:pt x="4175047" y="1633999"/>
                              <a:pt x="3993918" y="1660839"/>
                            </a:cubicBezTo>
                            <a:cubicBezTo>
                              <a:pt x="3812789" y="1687679"/>
                              <a:pt x="3556178" y="1663840"/>
                              <a:pt x="3368365" y="1660839"/>
                            </a:cubicBezTo>
                            <a:cubicBezTo>
                              <a:pt x="3180552" y="1657838"/>
                              <a:pt x="2900576" y="1652920"/>
                              <a:pt x="2557207" y="1660839"/>
                            </a:cubicBezTo>
                            <a:cubicBezTo>
                              <a:pt x="2213838" y="1668758"/>
                              <a:pt x="2198779" y="1674651"/>
                              <a:pt x="2055390" y="1660839"/>
                            </a:cubicBezTo>
                            <a:cubicBezTo>
                              <a:pt x="1912001" y="1647027"/>
                              <a:pt x="1593294" y="1648644"/>
                              <a:pt x="1306101" y="1660839"/>
                            </a:cubicBezTo>
                            <a:cubicBezTo>
                              <a:pt x="1018908" y="1673034"/>
                              <a:pt x="809043" y="1663992"/>
                              <a:pt x="680547" y="1660839"/>
                            </a:cubicBezTo>
                            <a:cubicBezTo>
                              <a:pt x="552051" y="1657686"/>
                              <a:pt x="243816" y="1679180"/>
                              <a:pt x="0" y="1660839"/>
                            </a:cubicBezTo>
                            <a:cubicBezTo>
                              <a:pt x="12385" y="1427095"/>
                              <a:pt x="-26753" y="1321264"/>
                              <a:pt x="0" y="1123834"/>
                            </a:cubicBezTo>
                            <a:cubicBezTo>
                              <a:pt x="26753" y="926405"/>
                              <a:pt x="-15827" y="862247"/>
                              <a:pt x="0" y="603438"/>
                            </a:cubicBezTo>
                            <a:cubicBezTo>
                              <a:pt x="15827" y="344629"/>
                              <a:pt x="27566" y="209703"/>
                              <a:pt x="0" y="0"/>
                            </a:cubicBezTo>
                            <a:close/>
                          </a:path>
                        </a:pathLst>
                      </a:custGeom>
                      <ask:type>
                        <ask:lineSketchFreehand/>
                      </ask:type>
                    </ask:lineSketchStyleProps>
                  </a:ext>
                </a:extLst>
              </a:ln>
            </p:spPr>
            <p:txBody>
              <a:bodyPr wrap="square">
                <a:spAutoFit/>
              </a:bodyPr>
              <a:lstStyle/>
              <a:p>
                <a:pPr>
                  <a:lnSpc>
                    <a:spcPct val="200000"/>
                  </a:lnSpc>
                </a:pPr>
                <a:r>
                  <a:rPr lang="en-US" sz="1800" dirty="0">
                    <a:latin typeface="UTM Avo" panose="02040603050506020204" pitchFamily="18" charset="0"/>
                    <a:ea typeface="Calibri" panose="020F0502020204030204" pitchFamily="34" charset="0"/>
                    <a:cs typeface="Times New Roman" panose="02020603050405020304" pitchFamily="18" charset="0"/>
                  </a:rPr>
                  <a:t> b) </a:t>
                </a:r>
                <a:r>
                  <a:rPr lang="vi-VN" sz="1800" dirty="0">
                    <a:latin typeface="UTM Avo" panose="02040603050506020204" pitchFamily="18" charset="0"/>
                    <a:ea typeface="Calibri" panose="020F0502020204030204" pitchFamily="34" charset="0"/>
                    <a:cs typeface="Times New Roman" panose="02020603050405020304" pitchFamily="18" charset="0"/>
                  </a:rPr>
                  <a:t>             ười không học như               ọc không mài.</a:t>
                </a:r>
              </a:p>
              <a:p>
                <a:pPr>
                  <a:lnSpc>
                    <a:spcPct val="200000"/>
                  </a:lnSpc>
                </a:pPr>
                <a:r>
                  <a:rPr lang="vi-VN" sz="1800" dirty="0">
                    <a:latin typeface="UTM Avo" panose="02040603050506020204" pitchFamily="18" charset="0"/>
                    <a:ea typeface="Calibri" panose="020F0502020204030204" pitchFamily="34" charset="0"/>
                    <a:cs typeface="Times New Roman" panose="02020603050405020304" pitchFamily="18" charset="0"/>
                  </a:rPr>
                  <a:t> c) Mấy cậu bạn đang             ó                 iêng tìm chỗ chơi đá cầu.</a:t>
                </a:r>
              </a:p>
            </p:txBody>
          </p:sp>
          <p:sp>
            <p:nvSpPr>
              <p:cNvPr id="23" name="Rectangle 22">
                <a:extLst>
                  <a:ext uri="{FF2B5EF4-FFF2-40B4-BE49-F238E27FC236}">
                    <a16:creationId xmlns:a16="http://schemas.microsoft.com/office/drawing/2014/main" id="{8D8B878D-4CC6-2E4D-B9FF-844D89CB8179}"/>
                  </a:ext>
                </a:extLst>
              </p:cNvPr>
              <p:cNvSpPr/>
              <p:nvPr/>
            </p:nvSpPr>
            <p:spPr>
              <a:xfrm>
                <a:off x="2658506" y="918596"/>
                <a:ext cx="470065"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4" name="Rectangle 23">
                <a:extLst>
                  <a:ext uri="{FF2B5EF4-FFF2-40B4-BE49-F238E27FC236}">
                    <a16:creationId xmlns:a16="http://schemas.microsoft.com/office/drawing/2014/main" id="{E5C49244-AECD-114C-AAE1-39282BE7139B}"/>
                  </a:ext>
                </a:extLst>
              </p:cNvPr>
              <p:cNvSpPr/>
              <p:nvPr/>
            </p:nvSpPr>
            <p:spPr>
              <a:xfrm>
                <a:off x="4858589" y="918596"/>
                <a:ext cx="561347"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sp>
          <p:nvSpPr>
            <p:cNvPr id="20" name="Rectangle 19">
              <a:extLst>
                <a:ext uri="{FF2B5EF4-FFF2-40B4-BE49-F238E27FC236}">
                  <a16:creationId xmlns:a16="http://schemas.microsoft.com/office/drawing/2014/main" id="{29C88063-8E44-7042-99C5-A8168F309391}"/>
                </a:ext>
              </a:extLst>
            </p:cNvPr>
            <p:cNvSpPr/>
            <p:nvPr/>
          </p:nvSpPr>
          <p:spPr>
            <a:xfrm>
              <a:off x="3098045" y="3634151"/>
              <a:ext cx="671162"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Rectangle 20">
              <a:extLst>
                <a:ext uri="{FF2B5EF4-FFF2-40B4-BE49-F238E27FC236}">
                  <a16:creationId xmlns:a16="http://schemas.microsoft.com/office/drawing/2014/main" id="{116B410E-3ED3-ED4A-8BB0-B0E615692168}"/>
                </a:ext>
              </a:extLst>
            </p:cNvPr>
            <p:cNvSpPr/>
            <p:nvPr/>
          </p:nvSpPr>
          <p:spPr>
            <a:xfrm>
              <a:off x="4150333" y="3646705"/>
              <a:ext cx="813103"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5891" y="265125"/>
            <a:ext cx="352093" cy="352093"/>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725403" y="201893"/>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t>
            </a:r>
            <a:r>
              <a:rPr lang="vi-VN" sz="1800" b="1" dirty="0">
                <a:solidFill>
                  <a:srgbClr val="FF0000"/>
                </a:solidFill>
                <a:latin typeface="UTM Avo" panose="02040603050506020204" pitchFamily="18" charset="0"/>
              </a:rPr>
              <a:t>ng </a:t>
            </a:r>
            <a:r>
              <a:rPr lang="vi-VN" sz="1800" b="1" dirty="0">
                <a:solidFill>
                  <a:srgbClr val="17479D"/>
                </a:solidFill>
                <a:latin typeface="UTM Avo" panose="02040603050506020204" pitchFamily="18" charset="0"/>
              </a:rPr>
              <a:t>hoặc </a:t>
            </a:r>
            <a:r>
              <a:rPr lang="vi-VN" sz="1800" b="1" dirty="0">
                <a:solidFill>
                  <a:srgbClr val="FF0000"/>
                </a:solidFill>
                <a:latin typeface="UTM Avo" panose="02040603050506020204" pitchFamily="18" charset="0"/>
              </a:rPr>
              <a:t>ngh</a:t>
            </a:r>
            <a:r>
              <a:rPr lang="vi-VN" sz="1800" b="1" dirty="0">
                <a:solidFill>
                  <a:srgbClr val="17479D"/>
                </a:solidFill>
                <a:latin typeface="UTM Avo" panose="02040603050506020204" pitchFamily="18" charset="0"/>
              </a:rPr>
              <a:t> thay cho ô vuông.</a:t>
            </a:r>
          </a:p>
        </p:txBody>
      </p:sp>
      <p:grpSp>
        <p:nvGrpSpPr>
          <p:cNvPr id="9" name="Group 8">
            <a:extLst>
              <a:ext uri="{FF2B5EF4-FFF2-40B4-BE49-F238E27FC236}">
                <a16:creationId xmlns:a16="http://schemas.microsoft.com/office/drawing/2014/main" id="{D0F5C1CE-5D69-A34F-A998-7A729CD09BF1}"/>
              </a:ext>
            </a:extLst>
          </p:cNvPr>
          <p:cNvGrpSpPr/>
          <p:nvPr/>
        </p:nvGrpSpPr>
        <p:grpSpPr>
          <a:xfrm>
            <a:off x="1132801" y="951243"/>
            <a:ext cx="4450877" cy="1668342"/>
            <a:chOff x="167951" y="1546714"/>
            <a:chExt cx="4450877" cy="1668342"/>
          </a:xfrm>
        </p:grpSpPr>
        <p:sp>
          <p:nvSpPr>
            <p:cNvPr id="5" name="Rectangle 4">
              <a:extLst>
                <a:ext uri="{FF2B5EF4-FFF2-40B4-BE49-F238E27FC236}">
                  <a16:creationId xmlns:a16="http://schemas.microsoft.com/office/drawing/2014/main" id="{F3A00893-BE8B-5B41-BEEC-11F2E7ED6F7E}"/>
                </a:ext>
              </a:extLst>
            </p:cNvPr>
            <p:cNvSpPr/>
            <p:nvPr/>
          </p:nvSpPr>
          <p:spPr>
            <a:xfrm>
              <a:off x="167951" y="1546714"/>
              <a:ext cx="4450877" cy="1668342"/>
            </a:xfrm>
            <a:prstGeom prst="rect">
              <a:avLst/>
            </a:prstGeom>
            <a:solidFill>
              <a:schemeClr val="bg2">
                <a:lumMod val="40000"/>
                <a:lumOff val="60000"/>
              </a:schemeClr>
            </a:solidFill>
            <a:ln w="19050">
              <a:solidFill>
                <a:schemeClr val="tx1"/>
              </a:solidFill>
              <a:extLst>
                <a:ext uri="{C807C97D-BFC1-408E-A445-0C87EB9F89A2}">
                  <ask:lineSketchStyleProps xmlns:ask="http://schemas.microsoft.com/office/drawing/2018/sketchyshapes" xmlns="" sd="86837363">
                    <a:custGeom>
                      <a:avLst/>
                      <a:gdLst>
                        <a:gd name="connsiteX0" fmla="*/ 0 w 4450877"/>
                        <a:gd name="connsiteY0" fmla="*/ 0 h 1668342"/>
                        <a:gd name="connsiteX1" fmla="*/ 4450877 w 4450877"/>
                        <a:gd name="connsiteY1" fmla="*/ 0 h 1668342"/>
                        <a:gd name="connsiteX2" fmla="*/ 4450877 w 4450877"/>
                        <a:gd name="connsiteY2" fmla="*/ 1668342 h 1668342"/>
                        <a:gd name="connsiteX3" fmla="*/ 0 w 4450877"/>
                        <a:gd name="connsiteY3" fmla="*/ 1668342 h 1668342"/>
                        <a:gd name="connsiteX4" fmla="*/ 0 w 4450877"/>
                        <a:gd name="connsiteY4" fmla="*/ 0 h 166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877" h="1668342" fill="none" extrusionOk="0">
                          <a:moveTo>
                            <a:pt x="0" y="0"/>
                          </a:moveTo>
                          <a:cubicBezTo>
                            <a:pt x="2222464" y="106216"/>
                            <a:pt x="2526460" y="-142119"/>
                            <a:pt x="4450877" y="0"/>
                          </a:cubicBezTo>
                          <a:cubicBezTo>
                            <a:pt x="4313445" y="419868"/>
                            <a:pt x="4304515" y="852997"/>
                            <a:pt x="4450877" y="1668342"/>
                          </a:cubicBezTo>
                          <a:cubicBezTo>
                            <a:pt x="3575282" y="1639114"/>
                            <a:pt x="1286064" y="1652648"/>
                            <a:pt x="0" y="1668342"/>
                          </a:cubicBezTo>
                          <a:cubicBezTo>
                            <a:pt x="139583" y="1445441"/>
                            <a:pt x="44126" y="521199"/>
                            <a:pt x="0" y="0"/>
                          </a:cubicBezTo>
                          <a:close/>
                        </a:path>
                        <a:path w="4450877" h="1668342" stroke="0" extrusionOk="0">
                          <a:moveTo>
                            <a:pt x="0" y="0"/>
                          </a:moveTo>
                          <a:cubicBezTo>
                            <a:pt x="1400622" y="-71603"/>
                            <a:pt x="2418072" y="126493"/>
                            <a:pt x="4450877" y="0"/>
                          </a:cubicBezTo>
                          <a:cubicBezTo>
                            <a:pt x="4380993" y="394133"/>
                            <a:pt x="4481575" y="1444975"/>
                            <a:pt x="4450877" y="1668342"/>
                          </a:cubicBezTo>
                          <a:cubicBezTo>
                            <a:pt x="3311904" y="1713186"/>
                            <a:pt x="1603785" y="1511455"/>
                            <a:pt x="0" y="1668342"/>
                          </a:cubicBezTo>
                          <a:cubicBezTo>
                            <a:pt x="-34281" y="1258789"/>
                            <a:pt x="74771" y="591162"/>
                            <a:pt x="0" y="0"/>
                          </a:cubicBezTo>
                          <a:close/>
                        </a:path>
                      </a:pathLst>
                    </a:custGeom>
                    <ask:type>
                      <ask:lineSketchCurved/>
                    </ask:type>
                  </ask:lineSketchStyleProps>
                </a:ext>
              </a:extLst>
            </a:ln>
          </p:spPr>
          <p:txBody>
            <a:bodyPr wrap="square" anchor="b">
              <a:spAutoFit/>
            </a:bodyPr>
            <a:lstStyle/>
            <a:p>
              <a:pPr lvl="0" algn="just">
                <a:lnSpc>
                  <a:spcPct val="200000"/>
                </a:lnSpc>
              </a:pPr>
              <a:r>
                <a:rPr lang="en-US" sz="1800" dirty="0">
                  <a:latin typeface="UTM Avo" panose="02040603050506020204" pitchFamily="18" charset="0"/>
                  <a:ea typeface="Calibri" panose="020F0502020204030204" pitchFamily="34" charset="0"/>
                  <a:cs typeface="Times New Roman" panose="02020603050405020304" pitchFamily="18" charset="0"/>
                </a:rPr>
                <a:t>a) </a:t>
              </a:r>
              <a:r>
                <a:rPr lang="vi-VN" sz="1800" dirty="0">
                  <a:latin typeface="UTM Avo" panose="02040603050506020204" pitchFamily="18" charset="0"/>
                  <a:ea typeface="Calibri" panose="020F0502020204030204" pitchFamily="34" charset="0"/>
                  <a:cs typeface="Times New Roman" panose="02020603050405020304" pitchFamily="18" charset="0"/>
                </a:rPr>
                <a:t>Dù ai nói               ả nói               iêng</a:t>
              </a:r>
            </a:p>
            <a:p>
              <a:pPr lvl="0" algn="just">
                <a:lnSpc>
                  <a:spcPct val="200000"/>
                </a:lnSpc>
              </a:pPr>
              <a:r>
                <a:rPr lang="vi-VN" sz="1800" dirty="0">
                  <a:latin typeface="UTM Avo" panose="02040603050506020204" pitchFamily="18" charset="0"/>
                  <a:ea typeface="Calibri" panose="020F0502020204030204" pitchFamily="34" charset="0"/>
                  <a:cs typeface="Times New Roman" panose="02020603050405020304" pitchFamily="18" charset="0"/>
                </a:rPr>
                <a:t>Lòng ta vẫn vững như kiềng ba chân.</a:t>
              </a:r>
            </a:p>
            <a:p>
              <a:pPr lvl="0" algn="just">
                <a:lnSpc>
                  <a:spcPct val="200000"/>
                </a:lnSpc>
              </a:pPr>
              <a:endParaRPr lang="en-VN" sz="1800" dirty="0"/>
            </a:p>
          </p:txBody>
        </p:sp>
        <p:sp>
          <p:nvSpPr>
            <p:cNvPr id="8" name="Rectangle 7">
              <a:extLst>
                <a:ext uri="{FF2B5EF4-FFF2-40B4-BE49-F238E27FC236}">
                  <a16:creationId xmlns:a16="http://schemas.microsoft.com/office/drawing/2014/main" id="{1FFB1E92-CFF9-E147-B911-E623B6E48522}"/>
                </a:ext>
              </a:extLst>
            </p:cNvPr>
            <p:cNvSpPr/>
            <p:nvPr/>
          </p:nvSpPr>
          <p:spPr>
            <a:xfrm>
              <a:off x="1716742" y="1720044"/>
              <a:ext cx="728619"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22" name="Rectangle 21">
              <a:extLst>
                <a:ext uri="{FF2B5EF4-FFF2-40B4-BE49-F238E27FC236}">
                  <a16:creationId xmlns:a16="http://schemas.microsoft.com/office/drawing/2014/main" id="{B8600C9E-429F-0547-A61E-1698C59A51EA}"/>
                </a:ext>
              </a:extLst>
            </p:cNvPr>
            <p:cNvSpPr/>
            <p:nvPr/>
          </p:nvSpPr>
          <p:spPr>
            <a:xfrm>
              <a:off x="3219748" y="1718219"/>
              <a:ext cx="728619"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grpSp>
      <p:sp>
        <p:nvSpPr>
          <p:cNvPr id="14" name="Rectangle 13">
            <a:extLst>
              <a:ext uri="{FF2B5EF4-FFF2-40B4-BE49-F238E27FC236}">
                <a16:creationId xmlns:a16="http://schemas.microsoft.com/office/drawing/2014/main" id="{0575EFEA-A3F3-C84B-B2F5-8FEE838EED2B}"/>
              </a:ext>
            </a:extLst>
          </p:cNvPr>
          <p:cNvSpPr/>
          <p:nvPr/>
        </p:nvSpPr>
        <p:spPr>
          <a:xfrm>
            <a:off x="2779234" y="1081156"/>
            <a:ext cx="579005" cy="461665"/>
          </a:xfrm>
          <a:prstGeom prst="rect">
            <a:avLst/>
          </a:prstGeom>
        </p:spPr>
        <p:txBody>
          <a:bodyPr wrap="square">
            <a:spAutoFit/>
          </a:bodyPr>
          <a:lstStyle/>
          <a:p>
            <a:r>
              <a:rPr lang="vi-VN" sz="2400" dirty="0">
                <a:solidFill>
                  <a:srgbClr val="FF0000"/>
                </a:solidFill>
                <a:latin typeface="UTM Avo" panose="02040603050506020204" pitchFamily="18" charset="0"/>
              </a:rPr>
              <a:t>ng</a:t>
            </a:r>
            <a:endParaRPr lang="en-VN" sz="2400" dirty="0">
              <a:latin typeface="UTM Avo" panose="02040603050506020204" pitchFamily="18" charset="0"/>
            </a:endParaRPr>
          </a:p>
        </p:txBody>
      </p:sp>
      <p:sp>
        <p:nvSpPr>
          <p:cNvPr id="26" name="Rectangle 25">
            <a:extLst>
              <a:ext uri="{FF2B5EF4-FFF2-40B4-BE49-F238E27FC236}">
                <a16:creationId xmlns:a16="http://schemas.microsoft.com/office/drawing/2014/main" id="{F0764737-0A8E-7740-B92E-A5CA1D85AC22}"/>
              </a:ext>
            </a:extLst>
          </p:cNvPr>
          <p:cNvSpPr/>
          <p:nvPr/>
        </p:nvSpPr>
        <p:spPr>
          <a:xfrm>
            <a:off x="4184598" y="1073862"/>
            <a:ext cx="766557" cy="461665"/>
          </a:xfrm>
          <a:prstGeom prst="rect">
            <a:avLst/>
          </a:prstGeom>
        </p:spPr>
        <p:txBody>
          <a:bodyPr wrap="none">
            <a:spAutoFit/>
          </a:bodyPr>
          <a:lstStyle/>
          <a:p>
            <a:r>
              <a:rPr lang="en-VN" sz="2400" dirty="0">
                <a:solidFill>
                  <a:srgbClr val="FF0000"/>
                </a:solidFill>
                <a:latin typeface="UTM Avo" panose="02040603050506020204" pitchFamily="18" charset="0"/>
              </a:rPr>
              <a:t>ngh</a:t>
            </a:r>
          </a:p>
        </p:txBody>
      </p:sp>
      <p:sp>
        <p:nvSpPr>
          <p:cNvPr id="27" name="Rectangle 26">
            <a:extLst>
              <a:ext uri="{FF2B5EF4-FFF2-40B4-BE49-F238E27FC236}">
                <a16:creationId xmlns:a16="http://schemas.microsoft.com/office/drawing/2014/main" id="{D86B56D7-7B1E-5249-B11D-3B4FCDC05BC2}"/>
              </a:ext>
            </a:extLst>
          </p:cNvPr>
          <p:cNvSpPr/>
          <p:nvPr/>
        </p:nvSpPr>
        <p:spPr>
          <a:xfrm>
            <a:off x="3997535" y="3019372"/>
            <a:ext cx="579005" cy="461665"/>
          </a:xfrm>
          <a:prstGeom prst="rect">
            <a:avLst/>
          </a:prstGeom>
        </p:spPr>
        <p:txBody>
          <a:bodyPr wrap="none">
            <a:spAutoFit/>
          </a:bodyPr>
          <a:lstStyle/>
          <a:p>
            <a:r>
              <a:rPr lang="en-VN" sz="2400" dirty="0">
                <a:solidFill>
                  <a:srgbClr val="FF0000"/>
                </a:solidFill>
                <a:latin typeface="UTM Avo" panose="02040603050506020204" pitchFamily="18" charset="0"/>
              </a:rPr>
              <a:t>ng</a:t>
            </a:r>
          </a:p>
        </p:txBody>
      </p:sp>
      <p:sp>
        <p:nvSpPr>
          <p:cNvPr id="28" name="Rectangle 27">
            <a:extLst>
              <a:ext uri="{FF2B5EF4-FFF2-40B4-BE49-F238E27FC236}">
                <a16:creationId xmlns:a16="http://schemas.microsoft.com/office/drawing/2014/main" id="{EADFBBF2-6BC8-A54E-8852-91782B064ADB}"/>
              </a:ext>
            </a:extLst>
          </p:cNvPr>
          <p:cNvSpPr/>
          <p:nvPr/>
        </p:nvSpPr>
        <p:spPr>
          <a:xfrm>
            <a:off x="976744" y="3019372"/>
            <a:ext cx="619080" cy="461665"/>
          </a:xfrm>
          <a:prstGeom prst="rect">
            <a:avLst/>
          </a:prstGeom>
        </p:spPr>
        <p:txBody>
          <a:bodyPr wrap="none">
            <a:spAutoFit/>
          </a:bodyPr>
          <a:lstStyle/>
          <a:p>
            <a:r>
              <a:rPr lang="en-VN" sz="2400" dirty="0">
                <a:solidFill>
                  <a:srgbClr val="FF0000"/>
                </a:solidFill>
                <a:latin typeface="UTM Avo" panose="02040603050506020204" pitchFamily="18" charset="0"/>
              </a:rPr>
              <a:t>Ng</a:t>
            </a:r>
          </a:p>
        </p:txBody>
      </p:sp>
      <p:sp>
        <p:nvSpPr>
          <p:cNvPr id="30" name="Rectangle 29">
            <a:extLst>
              <a:ext uri="{FF2B5EF4-FFF2-40B4-BE49-F238E27FC236}">
                <a16:creationId xmlns:a16="http://schemas.microsoft.com/office/drawing/2014/main" id="{1BC7006F-B492-9340-8F98-571A9C9B0B9C}"/>
              </a:ext>
            </a:extLst>
          </p:cNvPr>
          <p:cNvSpPr/>
          <p:nvPr/>
        </p:nvSpPr>
        <p:spPr>
          <a:xfrm>
            <a:off x="3190202" y="3570643"/>
            <a:ext cx="579005" cy="461665"/>
          </a:xfrm>
          <a:prstGeom prst="rect">
            <a:avLst/>
          </a:prstGeom>
        </p:spPr>
        <p:txBody>
          <a:bodyPr wrap="none">
            <a:spAutoFit/>
          </a:bodyPr>
          <a:lstStyle/>
          <a:p>
            <a:r>
              <a:rPr lang="en-VN" sz="2400" dirty="0">
                <a:solidFill>
                  <a:srgbClr val="FF0000"/>
                </a:solidFill>
                <a:latin typeface="UTM Avo" panose="02040603050506020204" pitchFamily="18" charset="0"/>
              </a:rPr>
              <a:t>ng</a:t>
            </a:r>
          </a:p>
        </p:txBody>
      </p:sp>
      <p:sp>
        <p:nvSpPr>
          <p:cNvPr id="29" name="Rectangle 28">
            <a:extLst>
              <a:ext uri="{FF2B5EF4-FFF2-40B4-BE49-F238E27FC236}">
                <a16:creationId xmlns:a16="http://schemas.microsoft.com/office/drawing/2014/main" id="{C4EB83D5-EFDF-0F41-A6DD-D1F54FD83325}"/>
              </a:ext>
            </a:extLst>
          </p:cNvPr>
          <p:cNvSpPr/>
          <p:nvPr/>
        </p:nvSpPr>
        <p:spPr>
          <a:xfrm>
            <a:off x="4257853" y="3585265"/>
            <a:ext cx="766557" cy="461665"/>
          </a:xfrm>
          <a:prstGeom prst="rect">
            <a:avLst/>
          </a:prstGeom>
        </p:spPr>
        <p:txBody>
          <a:bodyPr wrap="none">
            <a:spAutoFit/>
          </a:bodyPr>
          <a:lstStyle/>
          <a:p>
            <a:r>
              <a:rPr lang="en-VN" sz="2400" dirty="0">
                <a:solidFill>
                  <a:srgbClr val="FF0000"/>
                </a:solidFill>
                <a:latin typeface="UTM Avo" panose="02040603050506020204" pitchFamily="18" charset="0"/>
              </a:rPr>
              <a:t>ngh</a:t>
            </a:r>
          </a:p>
        </p:txBody>
      </p:sp>
    </p:spTree>
    <p:extLst>
      <p:ext uri="{BB962C8B-B14F-4D97-AF65-F5344CB8AC3E}">
        <p14:creationId xmlns:p14="http://schemas.microsoft.com/office/powerpoint/2010/main" val="271765241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14:presetBounceEnd="50000">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14:bounceEnd="50000">
                                          <p:cBhvr additive="base">
                                            <p:cTn id="14" dur="15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5" dur="1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14:presetBounceEnd="50000">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14:bounceEnd="50000">
                                          <p:cBhvr additive="base">
                                            <p:cTn id="18" dur="1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9"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P spid="27" grpId="0"/>
          <p:bldP spid="28" grpId="0"/>
          <p:bldP spid="30"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500" fill="hold"/>
                                            <p:tgtEl>
                                              <p:spTgt spid="9"/>
                                            </p:tgtEl>
                                            <p:attrNameLst>
                                              <p:attrName>ppt_x</p:attrName>
                                            </p:attrNameLst>
                                          </p:cBhvr>
                                          <p:tavLst>
                                            <p:tav tm="0">
                                              <p:val>
                                                <p:strVal val="0-#ppt_w/2"/>
                                              </p:val>
                                            </p:tav>
                                            <p:tav tm="100000">
                                              <p:val>
                                                <p:strVal val="#ppt_x"/>
                                              </p:val>
                                            </p:tav>
                                          </p:tavLst>
                                        </p:anim>
                                        <p:anim calcmode="lin" valueType="num">
                                          <p:cBhvr additive="base">
                                            <p:cTn id="15" dur="1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500" fill="hold"/>
                                            <p:tgtEl>
                                              <p:spTgt spid="4"/>
                                            </p:tgtEl>
                                            <p:attrNameLst>
                                              <p:attrName>ppt_x</p:attrName>
                                            </p:attrNameLst>
                                          </p:cBhvr>
                                          <p:tavLst>
                                            <p:tav tm="0">
                                              <p:val>
                                                <p:strVal val="1+#ppt_w/2"/>
                                              </p:val>
                                            </p:tav>
                                            <p:tav tm="100000">
                                              <p:val>
                                                <p:strVal val="#ppt_x"/>
                                              </p:val>
                                            </p:tav>
                                          </p:tavLst>
                                        </p:anim>
                                        <p:anim calcmode="lin" valueType="num">
                                          <p:cBhvr additive="base">
                                            <p:cTn id="19"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P spid="27" grpId="0"/>
          <p:bldP spid="28" grpId="0"/>
          <p:bldP spid="30" grpId="0"/>
          <p:bldP spid="2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C3E9333-7E44-B643-B007-74ACF73F7778}"/>
              </a:ext>
            </a:extLst>
          </p:cNvPr>
          <p:cNvGrpSpPr/>
          <p:nvPr/>
        </p:nvGrpSpPr>
        <p:grpSpPr>
          <a:xfrm>
            <a:off x="684737" y="3024759"/>
            <a:ext cx="3877985" cy="1660839"/>
            <a:chOff x="684737" y="3024759"/>
            <a:chExt cx="3877985" cy="1660839"/>
          </a:xfrm>
        </p:grpSpPr>
        <p:grpSp>
          <p:nvGrpSpPr>
            <p:cNvPr id="12" name="Group 11">
              <a:extLst>
                <a:ext uri="{FF2B5EF4-FFF2-40B4-BE49-F238E27FC236}">
                  <a16:creationId xmlns:a16="http://schemas.microsoft.com/office/drawing/2014/main" id="{471F2E04-AEE4-8743-8313-8598553E50A0}"/>
                </a:ext>
              </a:extLst>
            </p:cNvPr>
            <p:cNvGrpSpPr/>
            <p:nvPr/>
          </p:nvGrpSpPr>
          <p:grpSpPr>
            <a:xfrm>
              <a:off x="684737" y="3024759"/>
              <a:ext cx="3877985" cy="1660839"/>
              <a:chOff x="684737" y="3024759"/>
              <a:chExt cx="3877985" cy="1660839"/>
            </a:xfrm>
          </p:grpSpPr>
          <p:sp>
            <p:nvSpPr>
              <p:cNvPr id="32" name="TextBox 31">
                <a:extLst>
                  <a:ext uri="{FF2B5EF4-FFF2-40B4-BE49-F238E27FC236}">
                    <a16:creationId xmlns:a16="http://schemas.microsoft.com/office/drawing/2014/main" id="{3A69E6BE-A952-4047-B7B0-CBF19848D7D7}"/>
                  </a:ext>
                </a:extLst>
              </p:cNvPr>
              <p:cNvSpPr txBox="1"/>
              <p:nvPr/>
            </p:nvSpPr>
            <p:spPr>
              <a:xfrm>
                <a:off x="684737" y="3024759"/>
                <a:ext cx="3877985" cy="1660839"/>
              </a:xfrm>
              <a:prstGeom prst="rect">
                <a:avLst/>
              </a:prstGeom>
              <a:noFill/>
            </p:spPr>
            <p:txBody>
              <a:bodyPr wrap="none" rtlCol="0">
                <a:spAutoFit/>
              </a:bodyPr>
              <a:lstStyle/>
              <a:p>
                <a:pPr>
                  <a:lnSpc>
                    <a:spcPct val="200000"/>
                  </a:lnSpc>
                </a:pPr>
                <a:r>
                  <a:rPr lang="en-US" sz="1800" dirty="0">
                    <a:latin typeface="UTM Avo" panose="02040603050506020204" pitchFamily="18" charset="0"/>
                  </a:rPr>
                  <a:t> </a:t>
                </a:r>
                <a:r>
                  <a:rPr lang="en-US" sz="1800" dirty="0" err="1">
                    <a:latin typeface="UTM Avo" panose="02040603050506020204" pitchFamily="18" charset="0"/>
                  </a:rPr>
                  <a:t>ch</a:t>
                </a:r>
                <a:r>
                  <a:rPr lang="en-US" sz="1800" dirty="0">
                    <a:latin typeface="UTM Avo" panose="02040603050506020204" pitchFamily="18" charset="0"/>
                  </a:rPr>
                  <a:t>                </a:t>
                </a:r>
                <a:r>
                  <a:rPr lang="en-US" sz="1800" dirty="0" err="1">
                    <a:latin typeface="UTM Avo" panose="02040603050506020204" pitchFamily="18" charset="0"/>
                  </a:rPr>
                  <a:t>gió</a:t>
                </a:r>
                <a:r>
                  <a:rPr lang="en-US" sz="1800" dirty="0">
                    <a:latin typeface="UTM Avo" panose="02040603050506020204" pitchFamily="18" charset="0"/>
                  </a:rPr>
                  <a:t>		</a:t>
                </a:r>
              </a:p>
              <a:p>
                <a:pPr>
                  <a:lnSpc>
                    <a:spcPct val="200000"/>
                  </a:lnSpc>
                </a:pPr>
                <a:r>
                  <a:rPr lang="en-US" sz="1800" dirty="0">
                    <a:latin typeface="UTM Avo" panose="02040603050506020204" pitchFamily="18" charset="0"/>
                  </a:rPr>
                  <a:t> </a:t>
                </a:r>
                <a:r>
                  <a:rPr lang="en-US" sz="1800" dirty="0" err="1">
                    <a:latin typeface="UTM Avo" panose="02040603050506020204" pitchFamily="18" charset="0"/>
                  </a:rPr>
                  <a:t>ch</a:t>
                </a:r>
                <a:r>
                  <a:rPr lang="en-US" sz="1800" dirty="0">
                    <a:latin typeface="UTM Avo" panose="02040603050506020204" pitchFamily="18" charset="0"/>
                  </a:rPr>
                  <a:t>               </a:t>
                </a:r>
                <a:r>
                  <a:rPr lang="en-US" sz="1800" dirty="0" err="1">
                    <a:latin typeface="UTM Avo" panose="02040603050506020204" pitchFamily="18" charset="0"/>
                  </a:rPr>
                  <a:t>ch</a:t>
                </a:r>
                <a:r>
                  <a:rPr lang="en-US" sz="1800" dirty="0">
                    <a:latin typeface="UTM Avo" panose="02040603050506020204" pitchFamily="18" charset="0"/>
                  </a:rPr>
                  <a:t>			</a:t>
                </a:r>
              </a:p>
              <a:p>
                <a:pPr>
                  <a:lnSpc>
                    <a:spcPct val="200000"/>
                  </a:lnSpc>
                </a:pPr>
                <a:r>
                  <a:rPr lang="en-US" sz="1800" dirty="0">
                    <a:latin typeface="UTM Avo" panose="02040603050506020204" pitchFamily="18" charset="0"/>
                  </a:rPr>
                  <a:t> c               </a:t>
                </a:r>
                <a:r>
                  <a:rPr lang="en-US" sz="1800" dirty="0" err="1">
                    <a:latin typeface="UTM Avo" panose="02040603050506020204" pitchFamily="18" charset="0"/>
                  </a:rPr>
                  <a:t>chỉ</a:t>
                </a:r>
                <a:endParaRPr lang="en-US" sz="1800" dirty="0">
                  <a:latin typeface="UTM Avo" panose="02040603050506020204" pitchFamily="18" charset="0"/>
                </a:endParaRPr>
              </a:p>
            </p:txBody>
          </p:sp>
          <p:sp>
            <p:nvSpPr>
              <p:cNvPr id="33" name="Rectangle 32">
                <a:extLst>
                  <a:ext uri="{FF2B5EF4-FFF2-40B4-BE49-F238E27FC236}">
                    <a16:creationId xmlns:a16="http://schemas.microsoft.com/office/drawing/2014/main" id="{808C811B-6F13-9D46-A607-E2DCAB205B43}"/>
                  </a:ext>
                </a:extLst>
              </p:cNvPr>
              <p:cNvSpPr/>
              <p:nvPr/>
            </p:nvSpPr>
            <p:spPr>
              <a:xfrm>
                <a:off x="1189808" y="3163272"/>
                <a:ext cx="765447"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grpSp>
        <p:sp>
          <p:nvSpPr>
            <p:cNvPr id="35" name="Rectangle 34">
              <a:extLst>
                <a:ext uri="{FF2B5EF4-FFF2-40B4-BE49-F238E27FC236}">
                  <a16:creationId xmlns:a16="http://schemas.microsoft.com/office/drawing/2014/main" id="{357B2E5A-749A-3C40-9173-11557513DF2D}"/>
                </a:ext>
              </a:extLst>
            </p:cNvPr>
            <p:cNvSpPr/>
            <p:nvPr/>
          </p:nvSpPr>
          <p:spPr>
            <a:xfrm>
              <a:off x="1199538" y="3757967"/>
              <a:ext cx="765447"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36" name="Rectangle 35">
              <a:extLst>
                <a:ext uri="{FF2B5EF4-FFF2-40B4-BE49-F238E27FC236}">
                  <a16:creationId xmlns:a16="http://schemas.microsoft.com/office/drawing/2014/main" id="{A76B8DEF-5FD5-BB40-849D-647243832727}"/>
                </a:ext>
              </a:extLst>
            </p:cNvPr>
            <p:cNvSpPr/>
            <p:nvPr/>
          </p:nvSpPr>
          <p:spPr>
            <a:xfrm>
              <a:off x="2430310" y="3757967"/>
              <a:ext cx="765447"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37" name="Rectangle 36">
              <a:extLst>
                <a:ext uri="{FF2B5EF4-FFF2-40B4-BE49-F238E27FC236}">
                  <a16:creationId xmlns:a16="http://schemas.microsoft.com/office/drawing/2014/main" id="{862C5580-1234-824C-86B0-3A7564F51021}"/>
                </a:ext>
              </a:extLst>
            </p:cNvPr>
            <p:cNvSpPr/>
            <p:nvPr/>
          </p:nvSpPr>
          <p:spPr>
            <a:xfrm>
              <a:off x="1017062" y="4291333"/>
              <a:ext cx="765447"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grpSp>
      <p:sp>
        <p:nvSpPr>
          <p:cNvPr id="2" name="TextBox 1">
            <a:extLst>
              <a:ext uri="{FF2B5EF4-FFF2-40B4-BE49-F238E27FC236}">
                <a16:creationId xmlns:a16="http://schemas.microsoft.com/office/drawing/2014/main"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a:extLst>
              <a:ext uri="{FF2B5EF4-FFF2-40B4-BE49-F238E27FC236}">
                <a16:creationId xmlns:a16="http://schemas.microsoft.com/office/drawing/2014/main" id="{8DCAE5E1-6BC4-624B-AEDB-E2FA773A81B6}"/>
              </a:ext>
            </a:extLst>
          </p:cNvPr>
          <p:cNvSpPr txBox="1"/>
          <p:nvPr/>
        </p:nvSpPr>
        <p:spPr>
          <a:xfrm>
            <a:off x="588321" y="807486"/>
            <a:ext cx="6327981" cy="453009"/>
          </a:xfrm>
          <a:prstGeom prst="rect">
            <a:avLst/>
          </a:prstGeom>
          <a:noFill/>
        </p:spPr>
        <p:txBody>
          <a:bodyPr wrap="square" rtlCol="0">
            <a:spAutoFit/>
          </a:bodyPr>
          <a:lstStyle/>
          <a:p>
            <a:pPr lvl="0" algn="just">
              <a:lnSpc>
                <a:spcPct val="150000"/>
              </a:lnSpc>
            </a:pPr>
            <a:r>
              <a:rPr lang="vi-VN" sz="1800" b="1" dirty="0">
                <a:solidFill>
                  <a:schemeClr val="accent6">
                    <a:lumMod val="75000"/>
                  </a:schemeClr>
                </a:solidFill>
                <a:latin typeface="UTM Avo" panose="02040603050506020204" pitchFamily="18" charset="0"/>
              </a:rPr>
              <a:t>a) </a:t>
            </a:r>
            <a:r>
              <a:rPr lang="vi-VN" sz="1800" dirty="0">
                <a:latin typeface="UTM Avo" panose="02040603050506020204" pitchFamily="18" charset="0"/>
              </a:rPr>
              <a:t>Chọn </a:t>
            </a:r>
            <a:r>
              <a:rPr lang="vi-VN" sz="1800" b="1" dirty="0">
                <a:solidFill>
                  <a:srgbClr val="FF0000"/>
                </a:solidFill>
                <a:latin typeface="UTM Avo" panose="02040603050506020204" pitchFamily="18" charset="0"/>
              </a:rPr>
              <a:t>ch</a:t>
            </a:r>
            <a:r>
              <a:rPr lang="vi-VN" sz="1800" dirty="0">
                <a:latin typeface="UTM Avo" panose="02040603050506020204" pitchFamily="18" charset="0"/>
              </a:rPr>
              <a:t> hay </a:t>
            </a:r>
            <a:r>
              <a:rPr lang="vi-VN" sz="1800" b="1" dirty="0">
                <a:solidFill>
                  <a:srgbClr val="FF0000"/>
                </a:solidFill>
                <a:latin typeface="UTM Avo" panose="02040603050506020204" pitchFamily="18" charset="0"/>
              </a:rPr>
              <a:t>tr</a:t>
            </a:r>
            <a:r>
              <a:rPr lang="vi-VN" sz="1800" dirty="0">
                <a:latin typeface="UTM Avo" panose="02040603050506020204" pitchFamily="18" charset="0"/>
              </a:rPr>
              <a:t> thay cho ô vuông</a:t>
            </a:r>
          </a:p>
        </p:txBody>
      </p:sp>
      <p:sp>
        <p:nvSpPr>
          <p:cNvPr id="9" name="TextBox 8">
            <a:extLst>
              <a:ext uri="{FF2B5EF4-FFF2-40B4-BE49-F238E27FC236}">
                <a16:creationId xmlns:a16="http://schemas.microsoft.com/office/drawing/2014/main" id="{DA5991B2-32D7-2D4C-B927-082A670A87A4}"/>
              </a:ext>
            </a:extLst>
          </p:cNvPr>
          <p:cNvSpPr txBox="1"/>
          <p:nvPr/>
        </p:nvSpPr>
        <p:spPr>
          <a:xfrm>
            <a:off x="684737" y="2571750"/>
            <a:ext cx="6327981"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b) </a:t>
            </a:r>
            <a:r>
              <a:rPr lang="vi-VN" sz="1800" dirty="0">
                <a:latin typeface="UTM Avo" panose="02040603050506020204" pitchFamily="18" charset="0"/>
              </a:rPr>
              <a:t>Chọn </a:t>
            </a:r>
            <a:r>
              <a:rPr lang="vi-VN" sz="1800" b="1" dirty="0">
                <a:solidFill>
                  <a:srgbClr val="FF0000"/>
                </a:solidFill>
                <a:latin typeface="UTM Avo" panose="02040603050506020204" pitchFamily="18" charset="0"/>
              </a:rPr>
              <a:t>uôn</a:t>
            </a:r>
            <a:r>
              <a:rPr lang="vi-VN" sz="1800" dirty="0">
                <a:latin typeface="UTM Avo" panose="02040603050506020204" pitchFamily="18" charset="0"/>
              </a:rPr>
              <a:t> hay </a:t>
            </a:r>
            <a:r>
              <a:rPr lang="vi-VN" sz="1800" b="1" dirty="0">
                <a:solidFill>
                  <a:srgbClr val="FF0000"/>
                </a:solidFill>
                <a:latin typeface="UTM Avo" panose="02040603050506020204" pitchFamily="18" charset="0"/>
              </a:rPr>
              <a:t>uông</a:t>
            </a:r>
            <a:r>
              <a:rPr lang="vi-VN" sz="1800" dirty="0">
                <a:latin typeface="UTM Avo" panose="02040603050506020204" pitchFamily="18" charset="0"/>
              </a:rPr>
              <a:t> thay cho ô vuông</a:t>
            </a:r>
          </a:p>
        </p:txBody>
      </p:sp>
      <p:grpSp>
        <p:nvGrpSpPr>
          <p:cNvPr id="14" name="Group 13">
            <a:extLst>
              <a:ext uri="{FF2B5EF4-FFF2-40B4-BE49-F238E27FC236}">
                <a16:creationId xmlns:a16="http://schemas.microsoft.com/office/drawing/2014/main" id="{2F0B341E-0A88-BC45-ADB1-BA895D14E010}"/>
              </a:ext>
            </a:extLst>
          </p:cNvPr>
          <p:cNvGrpSpPr/>
          <p:nvPr/>
        </p:nvGrpSpPr>
        <p:grpSpPr>
          <a:xfrm>
            <a:off x="761408" y="1277593"/>
            <a:ext cx="6707595" cy="1106841"/>
            <a:chOff x="761408" y="1277593"/>
            <a:chExt cx="6707595" cy="1106841"/>
          </a:xfrm>
        </p:grpSpPr>
        <p:sp>
          <p:nvSpPr>
            <p:cNvPr id="7" name="TextBox 6">
              <a:extLst>
                <a:ext uri="{FF2B5EF4-FFF2-40B4-BE49-F238E27FC236}">
                  <a16:creationId xmlns:a16="http://schemas.microsoft.com/office/drawing/2014/main" id="{D771B787-49B6-6147-96C7-1BC638A3CD47}"/>
                </a:ext>
              </a:extLst>
            </p:cNvPr>
            <p:cNvSpPr txBox="1"/>
            <p:nvPr/>
          </p:nvSpPr>
          <p:spPr>
            <a:xfrm>
              <a:off x="821029" y="1277593"/>
              <a:ext cx="6647974" cy="1106841"/>
            </a:xfrm>
            <a:prstGeom prst="rect">
              <a:avLst/>
            </a:prstGeom>
            <a:noFill/>
          </p:spPr>
          <p:txBody>
            <a:bodyPr wrap="none" rtlCol="0">
              <a:spAutoFit/>
            </a:bodyPr>
            <a:lstStyle/>
            <a:p>
              <a:pPr>
                <a:lnSpc>
                  <a:spcPct val="200000"/>
                </a:lnSpc>
              </a:pPr>
              <a:r>
                <a:rPr lang="en-US" sz="1800" dirty="0">
                  <a:latin typeface="UTM Avo" panose="02040603050506020204" pitchFamily="18" charset="0"/>
                </a:rPr>
                <a:t>       </a:t>
              </a:r>
              <a:r>
                <a:rPr lang="en-US" sz="1800" dirty="0" err="1">
                  <a:latin typeface="UTM Avo" panose="02040603050506020204" pitchFamily="18" charset="0"/>
                </a:rPr>
                <a:t>ung</a:t>
              </a:r>
              <a:r>
                <a:rPr lang="en-US" sz="1800" dirty="0">
                  <a:latin typeface="UTM Avo" panose="02040603050506020204" pitchFamily="18" charset="0"/>
                </a:rPr>
                <a:t> </a:t>
              </a:r>
              <a:r>
                <a:rPr lang="en-US" sz="1800" dirty="0" err="1">
                  <a:latin typeface="UTM Avo" panose="02040603050506020204" pitchFamily="18" charset="0"/>
                </a:rPr>
                <a:t>thu</a:t>
              </a:r>
              <a:r>
                <a:rPr lang="en-US" sz="1800" dirty="0">
                  <a:latin typeface="UTM Avo" panose="02040603050506020204" pitchFamily="18" charset="0"/>
                </a:rPr>
                <a:t>		                  </a:t>
              </a:r>
              <a:r>
                <a:rPr lang="en-US" sz="1800" dirty="0" err="1">
                  <a:latin typeface="UTM Avo" panose="02040603050506020204" pitchFamily="18" charset="0"/>
                </a:rPr>
                <a:t>ung</a:t>
              </a:r>
              <a:r>
                <a:rPr lang="en-US" sz="1800" dirty="0">
                  <a:latin typeface="UTM Avo" panose="02040603050506020204" pitchFamily="18" charset="0"/>
                </a:rPr>
                <a:t> </a:t>
              </a:r>
              <a:r>
                <a:rPr lang="en-US" sz="1800" dirty="0" err="1">
                  <a:latin typeface="UTM Avo" panose="02040603050506020204" pitchFamily="18" charset="0"/>
                </a:rPr>
                <a:t>sức</a:t>
              </a:r>
              <a:r>
                <a:rPr lang="en-US" sz="1800" dirty="0">
                  <a:latin typeface="UTM Avo" panose="02040603050506020204" pitchFamily="18" charset="0"/>
                </a:rPr>
                <a:t>		</a:t>
              </a:r>
            </a:p>
            <a:p>
              <a:pPr>
                <a:lnSpc>
                  <a:spcPct val="200000"/>
                </a:lnSpc>
              </a:pPr>
              <a:r>
                <a:rPr lang="en-US" sz="1800" dirty="0">
                  <a:latin typeface="UTM Avo" panose="02040603050506020204" pitchFamily="18" charset="0"/>
                </a:rPr>
                <a:t>       </a:t>
              </a:r>
              <a:r>
                <a:rPr lang="en-US" sz="1800" dirty="0" err="1">
                  <a:latin typeface="UTM Avo" panose="02040603050506020204" pitchFamily="18" charset="0"/>
                </a:rPr>
                <a:t>ong</a:t>
              </a:r>
              <a:r>
                <a:rPr lang="en-US" sz="1800" dirty="0">
                  <a:latin typeface="UTM Avo" panose="02040603050506020204" pitchFamily="18" charset="0"/>
                </a:rPr>
                <a:t>           </a:t>
              </a:r>
              <a:r>
                <a:rPr lang="en-US" sz="1800" dirty="0" err="1">
                  <a:latin typeface="UTM Avo" panose="02040603050506020204" pitchFamily="18" charset="0"/>
                </a:rPr>
                <a:t>óng</a:t>
              </a:r>
              <a:r>
                <a:rPr lang="en-US" sz="1800" dirty="0">
                  <a:latin typeface="UTM Avo" panose="02040603050506020204" pitchFamily="18" charset="0"/>
                </a:rPr>
                <a:t>		    </a:t>
              </a:r>
              <a:r>
                <a:rPr lang="en-US" sz="1800" dirty="0" err="1">
                  <a:latin typeface="UTM Avo" panose="02040603050506020204" pitchFamily="18" charset="0"/>
                </a:rPr>
                <a:t>ong</a:t>
              </a:r>
              <a:r>
                <a:rPr lang="en-US" sz="1800" dirty="0">
                  <a:latin typeface="UTM Avo" panose="02040603050506020204" pitchFamily="18" charset="0"/>
                </a:rPr>
                <a:t> </a:t>
              </a:r>
              <a:r>
                <a:rPr lang="en-US" sz="1800" dirty="0" err="1">
                  <a:latin typeface="UTM Avo" panose="02040603050506020204" pitchFamily="18" charset="0"/>
                </a:rPr>
                <a:t>xanh</a:t>
              </a:r>
              <a:endParaRPr lang="en-VN" sz="1800" dirty="0">
                <a:latin typeface="UTM Avo" panose="02040603050506020204" pitchFamily="18" charset="0"/>
              </a:endParaRPr>
            </a:p>
          </p:txBody>
        </p:sp>
        <p:sp>
          <p:nvSpPr>
            <p:cNvPr id="17" name="Rectangle 16">
              <a:extLst>
                <a:ext uri="{FF2B5EF4-FFF2-40B4-BE49-F238E27FC236}">
                  <a16:creationId xmlns:a16="http://schemas.microsoft.com/office/drawing/2014/main" id="{5128A25C-AB44-C04A-877D-8D23C69F6E2A}"/>
                </a:ext>
              </a:extLst>
            </p:cNvPr>
            <p:cNvSpPr/>
            <p:nvPr/>
          </p:nvSpPr>
          <p:spPr>
            <a:xfrm>
              <a:off x="761408" y="1456703"/>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18" name="Rectangle 17">
              <a:extLst>
                <a:ext uri="{FF2B5EF4-FFF2-40B4-BE49-F238E27FC236}">
                  <a16:creationId xmlns:a16="http://schemas.microsoft.com/office/drawing/2014/main" id="{02160E9F-D77E-274C-BD73-BB713598E4A1}"/>
                </a:ext>
              </a:extLst>
            </p:cNvPr>
            <p:cNvSpPr/>
            <p:nvPr/>
          </p:nvSpPr>
          <p:spPr>
            <a:xfrm>
              <a:off x="766155" y="2007085"/>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19" name="Rectangle 18">
              <a:extLst>
                <a:ext uri="{FF2B5EF4-FFF2-40B4-BE49-F238E27FC236}">
                  <a16:creationId xmlns:a16="http://schemas.microsoft.com/office/drawing/2014/main" id="{9E63E0D8-0FB1-6F49-828C-48331046F634}"/>
                </a:ext>
              </a:extLst>
            </p:cNvPr>
            <p:cNvSpPr/>
            <p:nvPr/>
          </p:nvSpPr>
          <p:spPr>
            <a:xfrm>
              <a:off x="1910996" y="2007085"/>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20" name="Rectangle 19">
              <a:extLst>
                <a:ext uri="{FF2B5EF4-FFF2-40B4-BE49-F238E27FC236}">
                  <a16:creationId xmlns:a16="http://schemas.microsoft.com/office/drawing/2014/main" id="{E9BFAEAB-97A6-3246-B06C-316704370FCA}"/>
                </a:ext>
              </a:extLst>
            </p:cNvPr>
            <p:cNvSpPr/>
            <p:nvPr/>
          </p:nvSpPr>
          <p:spPr>
            <a:xfrm>
              <a:off x="4217984" y="1438514"/>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23" name="Rectangle 22">
              <a:extLst>
                <a:ext uri="{FF2B5EF4-FFF2-40B4-BE49-F238E27FC236}">
                  <a16:creationId xmlns:a16="http://schemas.microsoft.com/office/drawing/2014/main" id="{738B6BD5-0A54-1C42-B337-25711FF80703}"/>
                </a:ext>
              </a:extLst>
            </p:cNvPr>
            <p:cNvSpPr/>
            <p:nvPr/>
          </p:nvSpPr>
          <p:spPr>
            <a:xfrm>
              <a:off x="4217983" y="2019680"/>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grpSp>
      <p:sp>
        <p:nvSpPr>
          <p:cNvPr id="4" name="Rectangle 3">
            <a:extLst>
              <a:ext uri="{FF2B5EF4-FFF2-40B4-BE49-F238E27FC236}">
                <a16:creationId xmlns:a16="http://schemas.microsoft.com/office/drawing/2014/main" id="{5A2D3542-ED56-DD4D-8F50-623E43BFBFE7}"/>
              </a:ext>
            </a:extLst>
          </p:cNvPr>
          <p:cNvSpPr/>
          <p:nvPr/>
        </p:nvSpPr>
        <p:spPr>
          <a:xfrm>
            <a:off x="811301" y="1430880"/>
            <a:ext cx="417422" cy="394852"/>
          </a:xfrm>
          <a:prstGeom prst="rect">
            <a:avLst/>
          </a:prstGeom>
        </p:spPr>
        <p:txBody>
          <a:bodyPr wrap="none">
            <a:spAutoFit/>
          </a:bodyPr>
          <a:lstStyle/>
          <a:p>
            <a:pPr marL="49213" lvl="0">
              <a:lnSpc>
                <a:spcPct val="107000"/>
              </a:lnSpc>
              <a:spcAft>
                <a:spcPts val="800"/>
              </a:spcAft>
            </a:pPr>
            <a:r>
              <a:rPr lang="en-US" sz="2000" b="1" dirty="0">
                <a:solidFill>
                  <a:srgbClr val="FF0000"/>
                </a:solidFill>
                <a:latin typeface="UTM Avo" panose="02040603050506020204" pitchFamily="18" charset="0"/>
                <a:ea typeface="Calibri" panose="020F0502020204030204" pitchFamily="34" charset="0"/>
              </a:rPr>
              <a:t>tr</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BCD2CECA-BB08-5941-8E82-9FE09A341BAC}"/>
              </a:ext>
            </a:extLst>
          </p:cNvPr>
          <p:cNvSpPr/>
          <p:nvPr/>
        </p:nvSpPr>
        <p:spPr>
          <a:xfrm>
            <a:off x="4186724" y="1416914"/>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71BE843F-668E-CC49-B8C9-9751E8CDEC21}"/>
              </a:ext>
            </a:extLst>
          </p:cNvPr>
          <p:cNvSpPr/>
          <p:nvPr/>
        </p:nvSpPr>
        <p:spPr>
          <a:xfrm>
            <a:off x="749794" y="1997699"/>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2EF4208E-142E-0E46-B958-F8EE8288882A}"/>
              </a:ext>
            </a:extLst>
          </p:cNvPr>
          <p:cNvSpPr/>
          <p:nvPr/>
        </p:nvSpPr>
        <p:spPr>
          <a:xfrm>
            <a:off x="1898646" y="1990557"/>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C6A90D3C-7B45-A644-8A71-7D0D24548607}"/>
              </a:ext>
            </a:extLst>
          </p:cNvPr>
          <p:cNvSpPr/>
          <p:nvPr/>
        </p:nvSpPr>
        <p:spPr>
          <a:xfrm>
            <a:off x="4264544" y="2007426"/>
            <a:ext cx="417422" cy="394852"/>
          </a:xfrm>
          <a:prstGeom prst="rect">
            <a:avLst/>
          </a:prstGeom>
        </p:spPr>
        <p:txBody>
          <a:bodyPr wrap="none">
            <a:spAutoFit/>
          </a:bodyPr>
          <a:lstStyle/>
          <a:p>
            <a:pPr marL="49213" lvl="0">
              <a:lnSpc>
                <a:spcPct val="107000"/>
              </a:lnSpc>
              <a:spcAft>
                <a:spcPts val="800"/>
              </a:spcAft>
            </a:pPr>
            <a:r>
              <a:rPr lang="en-US" sz="2000" b="1" dirty="0">
                <a:solidFill>
                  <a:srgbClr val="FF0000"/>
                </a:solidFill>
                <a:latin typeface="UTM Avo" panose="02040603050506020204" pitchFamily="18" charset="0"/>
                <a:ea typeface="Calibri" panose="020F0502020204030204" pitchFamily="34" charset="0"/>
              </a:rPr>
              <a:t>tr</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7EA25D37-FAE0-884B-9BF4-A03AD57D5331}"/>
              </a:ext>
            </a:extLst>
          </p:cNvPr>
          <p:cNvSpPr/>
          <p:nvPr/>
        </p:nvSpPr>
        <p:spPr>
          <a:xfrm>
            <a:off x="2381189" y="3752216"/>
            <a:ext cx="728405"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uồn</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C8C84888-7C7B-E643-A989-2E1BAF615D96}"/>
              </a:ext>
            </a:extLst>
          </p:cNvPr>
          <p:cNvSpPr/>
          <p:nvPr/>
        </p:nvSpPr>
        <p:spPr>
          <a:xfrm>
            <a:off x="1129092" y="3752216"/>
            <a:ext cx="728405"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uồn</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43" name="Rectangle 42">
            <a:extLst>
              <a:ext uri="{FF2B5EF4-FFF2-40B4-BE49-F238E27FC236}">
                <a16:creationId xmlns:a16="http://schemas.microsoft.com/office/drawing/2014/main" id="{A8A498BC-3C01-B64A-BA19-49EB549B3F51}"/>
              </a:ext>
            </a:extLst>
          </p:cNvPr>
          <p:cNvSpPr/>
          <p:nvPr/>
        </p:nvSpPr>
        <p:spPr>
          <a:xfrm>
            <a:off x="977689" y="4290746"/>
            <a:ext cx="728405"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uộn</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44" name="Rectangle 43">
            <a:extLst>
              <a:ext uri="{FF2B5EF4-FFF2-40B4-BE49-F238E27FC236}">
                <a16:creationId xmlns:a16="http://schemas.microsoft.com/office/drawing/2014/main" id="{BC92C402-3557-724E-8E10-6372ED8C5FC2}"/>
              </a:ext>
            </a:extLst>
          </p:cNvPr>
          <p:cNvSpPr/>
          <p:nvPr/>
        </p:nvSpPr>
        <p:spPr>
          <a:xfrm>
            <a:off x="1108409" y="3193643"/>
            <a:ext cx="906338"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uông</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7F1F1129-45B7-E34A-8D26-81B88A888BD1}"/>
              </a:ext>
            </a:extLst>
          </p:cNvPr>
          <p:cNvGrpSpPr/>
          <p:nvPr/>
        </p:nvGrpSpPr>
        <p:grpSpPr>
          <a:xfrm>
            <a:off x="4343374" y="2855287"/>
            <a:ext cx="2027448" cy="1360520"/>
            <a:chOff x="4054378" y="2876440"/>
            <a:chExt cx="2027448" cy="1360520"/>
          </a:xfrm>
        </p:grpSpPr>
        <p:pic>
          <p:nvPicPr>
            <p:cNvPr id="2050" name="Picture 2" descr="Hình ảnh Vẽ Tay Cá Nhỏ Bằng Chuông Gió Minh Họa Chuông Gió đẹp Cá, Tay,  Sống, Phim miễn phí tải tập tin PNG PSDComment và Vector">
              <a:extLst>
                <a:ext uri="{FF2B5EF4-FFF2-40B4-BE49-F238E27FC236}">
                  <a16:creationId xmlns:a16="http://schemas.microsoft.com/office/drawing/2014/main" id="{377E0FEA-38DD-A744-A6AB-7874BD6B4DB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171" b="96488" l="10000" r="90000">
                          <a14:foregroundMark x1="47833" y1="7358" x2="47833" y2="1171"/>
                          <a14:foregroundMark x1="47667" y1="7943" x2="47667" y2="31355"/>
                          <a14:foregroundMark x1="47500" y1="72074" x2="50750" y2="95318"/>
                          <a14:foregroundMark x1="50750" y1="95318" x2="51833" y2="96488"/>
                        </a14:backgroundRemoval>
                      </a14:imgEffect>
                    </a14:imgLayer>
                  </a14:imgProps>
                </a:ext>
                <a:ext uri="{28A0092B-C50C-407E-A947-70E740481C1C}">
                  <a14:useLocalDpi xmlns:a14="http://schemas.microsoft.com/office/drawing/2010/main" val="0"/>
                </a:ext>
              </a:extLst>
            </a:blip>
            <a:srcRect/>
            <a:stretch>
              <a:fillRect/>
            </a:stretch>
          </p:blipFill>
          <p:spPr bwMode="auto">
            <a:xfrm>
              <a:off x="4750020" y="2909661"/>
              <a:ext cx="1331806" cy="13272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Phim Hoạt Hình Chuông Gió Chuông Gió Vẽ Tay Chuông Gió Phong Cách  Nhật Bản Chuông Gió Chúc Phúc, Chuông, Lục Lạc, Phim Hoạt Hình Chuông Gió  miễn phí tải">
              <a:extLst>
                <a:ext uri="{FF2B5EF4-FFF2-40B4-BE49-F238E27FC236}">
                  <a16:creationId xmlns:a16="http://schemas.microsoft.com/office/drawing/2014/main" id="{EED8D1D8-F6E9-784A-84B8-A650FBFBADD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000" b="90750" l="10000" r="90000">
                          <a14:foregroundMark x1="51583" y1="8667" x2="51583" y2="8667"/>
                          <a14:foregroundMark x1="58417" y1="5083" x2="58417" y2="5083"/>
                          <a14:foregroundMark x1="62917" y1="14167" x2="62917" y2="14167"/>
                          <a14:foregroundMark x1="53500" y1="90750" x2="53500" y2="90250"/>
                        </a14:backgroundRemoval>
                      </a14:imgEffect>
                    </a14:imgLayer>
                  </a14:imgProps>
                </a:ext>
                <a:ext uri="{28A0092B-C50C-407E-A947-70E740481C1C}">
                  <a14:useLocalDpi xmlns:a14="http://schemas.microsoft.com/office/drawing/2010/main" val="0"/>
                </a:ext>
              </a:extLst>
            </a:blip>
            <a:srcRect/>
            <a:stretch>
              <a:fillRect/>
            </a:stretch>
          </p:blipFill>
          <p:spPr bwMode="auto">
            <a:xfrm>
              <a:off x="4054378" y="2876440"/>
              <a:ext cx="1245422" cy="1245422"/>
            </a:xfrm>
            <a:prstGeom prst="rect">
              <a:avLst/>
            </a:prstGeom>
            <a:noFill/>
            <a:extLst>
              <a:ext uri="{909E8E84-426E-40DD-AFC4-6F175D3DCCD1}">
                <a14:hiddenFill xmlns:a14="http://schemas.microsoft.com/office/drawing/2010/main">
                  <a:solidFill>
                    <a:srgbClr val="FFFFFF"/>
                  </a:solidFill>
                </a14:hiddenFill>
              </a:ext>
            </a:extLst>
          </p:spPr>
        </p:pic>
      </p:grpSp>
      <p:pic>
        <p:nvPicPr>
          <p:cNvPr id="2054" name="Picture 6" descr="Hình ảnh Chuồn Chuồn đẹp Thân Màu Vàng Cánh Xanh Cánh, Chuồn Chuồn, Chuồn  Chuồn đẹp, Cơ Thể Màu Vàng miễn phí tải tập tin PNG PSDComment và Vector">
            <a:extLst>
              <a:ext uri="{FF2B5EF4-FFF2-40B4-BE49-F238E27FC236}">
                <a16:creationId xmlns:a16="http://schemas.microsoft.com/office/drawing/2014/main" id="{404371F3-F883-4243-B07A-2A6E8113111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958" b="89958" l="6500" r="98333">
                        <a14:foregroundMark x1="6583" y1="55612" x2="6583" y2="55612"/>
                        <a14:foregroundMark x1="98333" y1="73924" x2="98333" y2="73924"/>
                        <a14:foregroundMark x1="69500" y1="33249" x2="69500" y2="33249"/>
                        <a14:foregroundMark x1="78083" y1="43882" x2="78083" y2="43882"/>
                      </a14:backgroundRemoval>
                    </a14:imgEffect>
                  </a14:imgLayer>
                </a14:imgProps>
              </a:ext>
              <a:ext uri="{28A0092B-C50C-407E-A947-70E740481C1C}">
                <a14:useLocalDpi xmlns:a14="http://schemas.microsoft.com/office/drawing/2010/main" val="0"/>
              </a:ext>
            </a:extLst>
          </a:blip>
          <a:srcRect/>
          <a:stretch>
            <a:fillRect/>
          </a:stretch>
        </p:blipFill>
        <p:spPr bwMode="auto">
          <a:xfrm rot="1138663" flipH="1">
            <a:off x="3543332" y="3006100"/>
            <a:ext cx="1293760" cy="127759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ressmaking Pins Stock Illustrations – 616 Dressmaking Pins Stock  Illustrations, Vectors &amp;amp; Clipart - Dreamstime">
            <a:extLst>
              <a:ext uri="{FF2B5EF4-FFF2-40B4-BE49-F238E27FC236}">
                <a16:creationId xmlns:a16="http://schemas.microsoft.com/office/drawing/2014/main" id="{FB39F49C-AB5C-F04B-8496-53D5D00A2951}"/>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845" b="89983" l="2000" r="90000">
                        <a14:foregroundMark x1="1250" y1="47150" x2="7125" y2="54577"/>
                        <a14:foregroundMark x1="7125" y1="54577" x2="7250" y2="66149"/>
                        <a14:foregroundMark x1="7250" y1="65976" x2="2000" y2="66149"/>
                        <a14:backgroundMark x1="68125" y1="31952" x2="68625" y2="55095"/>
                        <a14:backgroundMark x1="68625" y1="55095" x2="70375" y2="60449"/>
                        <a14:backgroundMark x1="70375" y1="60967" x2="70375" y2="60967"/>
                        <a14:backgroundMark x1="70375" y1="61313" x2="70375" y2="65285"/>
                        <a14:backgroundMark x1="70125" y1="68566" x2="78250" y2="65285"/>
                      </a14:backgroundRemoval>
                    </a14:imgEffect>
                  </a14:imgLayer>
                </a14:imgProps>
              </a:ext>
              <a:ext uri="{28A0092B-C50C-407E-A947-70E740481C1C}">
                <a14:useLocalDpi xmlns:a14="http://schemas.microsoft.com/office/drawing/2010/main" val="0"/>
              </a:ext>
            </a:extLst>
          </a:blip>
          <a:srcRect/>
          <a:stretch>
            <a:fillRect/>
          </a:stretch>
        </p:blipFill>
        <p:spPr bwMode="auto">
          <a:xfrm>
            <a:off x="2660312" y="3865907"/>
            <a:ext cx="1640734" cy="1187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3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heckerboard(across)">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054"/>
                                        </p:tgtEl>
                                        <p:attrNameLst>
                                          <p:attrName>style.visibility</p:attrName>
                                        </p:attrNameLst>
                                      </p:cBhvr>
                                      <p:to>
                                        <p:strVal val="visible"/>
                                      </p:to>
                                    </p:set>
                                    <p:animEffect transition="in" filter="fade">
                                      <p:cBhvr>
                                        <p:cTn id="69" dur="1000"/>
                                        <p:tgtEl>
                                          <p:spTgt spid="2054"/>
                                        </p:tgtEl>
                                      </p:cBhvr>
                                    </p:animEffect>
                                    <p:anim calcmode="lin" valueType="num">
                                      <p:cBhvr>
                                        <p:cTn id="70" dur="1000" fill="hold"/>
                                        <p:tgtEl>
                                          <p:spTgt spid="2054"/>
                                        </p:tgtEl>
                                        <p:attrNameLst>
                                          <p:attrName>ppt_x</p:attrName>
                                        </p:attrNameLst>
                                      </p:cBhvr>
                                      <p:tavLst>
                                        <p:tav tm="0">
                                          <p:val>
                                            <p:strVal val="#ppt_x"/>
                                          </p:val>
                                        </p:tav>
                                        <p:tav tm="100000">
                                          <p:val>
                                            <p:strVal val="#ppt_x"/>
                                          </p:val>
                                        </p:tav>
                                      </p:tavLst>
                                    </p:anim>
                                    <p:anim calcmode="lin" valueType="num">
                                      <p:cBhvr>
                                        <p:cTn id="71"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2058"/>
                                        </p:tgtEl>
                                        <p:attrNameLst>
                                          <p:attrName>style.visibility</p:attrName>
                                        </p:attrNameLst>
                                      </p:cBhvr>
                                      <p:to>
                                        <p:strVal val="visible"/>
                                      </p:to>
                                    </p:set>
                                    <p:animEffect transition="in" filter="fade">
                                      <p:cBhvr>
                                        <p:cTn id="80" dur="1000"/>
                                        <p:tgtEl>
                                          <p:spTgt spid="2058"/>
                                        </p:tgtEl>
                                      </p:cBhvr>
                                    </p:animEffect>
                                    <p:anim calcmode="lin" valueType="num">
                                      <p:cBhvr>
                                        <p:cTn id="81" dur="1000" fill="hold"/>
                                        <p:tgtEl>
                                          <p:spTgt spid="2058"/>
                                        </p:tgtEl>
                                        <p:attrNameLst>
                                          <p:attrName>ppt_x</p:attrName>
                                        </p:attrNameLst>
                                      </p:cBhvr>
                                      <p:tavLst>
                                        <p:tav tm="0">
                                          <p:val>
                                            <p:strVal val="#ppt_x"/>
                                          </p:val>
                                        </p:tav>
                                        <p:tav tm="100000">
                                          <p:val>
                                            <p:strVal val="#ppt_x"/>
                                          </p:val>
                                        </p:tav>
                                      </p:tavLst>
                                    </p:anim>
                                    <p:anim calcmode="lin" valueType="num">
                                      <p:cBhvr>
                                        <p:cTn id="82" dur="900" decel="100000" fill="hold"/>
                                        <p:tgtEl>
                                          <p:spTgt spid="2058"/>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20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9" grpId="0"/>
      <p:bldP spid="4" grpId="0"/>
      <p:bldP spid="25" grpId="0"/>
      <p:bldP spid="26" grpId="0"/>
      <p:bldP spid="27" grpId="0"/>
      <p:bldP spid="31" grpId="0"/>
      <p:bldP spid="40" grpId="0"/>
      <p:bldP spid="42" grpId="0"/>
      <p:bldP spid="43" grpId="0"/>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2347</TotalTime>
  <Words>213</Words>
  <Application>Microsoft Office PowerPoint</Application>
  <PresentationFormat>Custom</PresentationFormat>
  <Paragraphs>48</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Calibri</vt:lpstr>
      <vt:lpstr>Kalam</vt:lpstr>
      <vt:lpstr>UTM Avo</vt:lpstr>
      <vt:lpstr>Montserrat</vt:lpstr>
      <vt:lpstr>Times New Roman</vt:lpstr>
      <vt:lpstr>Arial</vt:lpstr>
      <vt:lpstr>UTM Cookies</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197</cp:revision>
  <dcterms:modified xsi:type="dcterms:W3CDTF">2021-11-28T08:41:04Z</dcterms:modified>
</cp:coreProperties>
</file>